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wma" ContentType="audio/x-ms-wma"/>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96" r:id="rId3"/>
    <p:sldId id="257" r:id="rId5"/>
    <p:sldId id="291" r:id="rId6"/>
    <p:sldId id="259" r:id="rId7"/>
    <p:sldId id="260" r:id="rId8"/>
    <p:sldId id="261" r:id="rId9"/>
    <p:sldId id="262" r:id="rId10"/>
    <p:sldId id="297" r:id="rId11"/>
    <p:sldId id="284" r:id="rId12"/>
    <p:sldId id="288" r:id="rId13"/>
    <p:sldId id="285" r:id="rId14"/>
    <p:sldId id="298" r:id="rId15"/>
    <p:sldId id="292" r:id="rId16"/>
    <p:sldId id="293" r:id="rId17"/>
    <p:sldId id="294" r:id="rId18"/>
    <p:sldId id="295" r:id="rId19"/>
    <p:sldId id="299" r:id="rId20"/>
    <p:sldId id="269" r:id="rId21"/>
    <p:sldId id="270" r:id="rId22"/>
    <p:sldId id="271" r:id="rId23"/>
    <p:sldId id="289" r:id="rId24"/>
    <p:sldId id="272" r:id="rId25"/>
    <p:sldId id="273" r:id="rId26"/>
    <p:sldId id="274" r:id="rId27"/>
    <p:sldId id="275" r:id="rId28"/>
    <p:sldId id="276" r:id="rId29"/>
    <p:sldId id="300" r:id="rId30"/>
    <p:sldId id="278" r:id="rId31"/>
    <p:sldId id="279" r:id="rId32"/>
    <p:sldId id="280" r:id="rId33"/>
    <p:sldId id="281" r:id="rId34"/>
    <p:sldId id="290" r:id="rId35"/>
  </p:sldIdLst>
  <p:sldSz cx="9144000" cy="5143500" type="screen16x9"/>
  <p:notesSz cx="6858000" cy="9144000"/>
  <p:embeddedFontLst>
    <p:embeddedFont>
      <p:font typeface="Wingdings 2" panose="05020102010507070707" pitchFamily="18" charset="2"/>
      <p:regular r:id="rId39"/>
    </p:embeddedFont>
    <p:embeddedFont>
      <p:font typeface="Calibri" panose="020F0502020204030204" pitchFamily="34" charset="0"/>
      <p:regular r:id="rId40"/>
    </p:embeddedFont>
    <p:embeddedFont>
      <p:font typeface="经典特宋简" panose="02010609010101010101" pitchFamily="49" charset="-122"/>
      <p:regular r:id="rId41"/>
    </p:embeddedFont>
    <p:embeddedFont>
      <p:font typeface="微软雅黑" panose="020B0503020204020204" pitchFamily="34" charset="-122"/>
      <p:regular r:id="rId42"/>
    </p:embeddedFont>
    <p:embeddedFont>
      <p:font typeface="Arial Black" panose="020B0A04020102020204" charset="0"/>
      <p:bold r:id="rId43"/>
    </p:embeddedFont>
    <p:embeddedFont>
      <p:font typeface="经典特宋简" panose="02010609010101010101" charset="0"/>
      <p:regular r:id="rId4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E74E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513" autoAdjust="0"/>
    <p:restoredTop sz="85029" autoAdjust="0"/>
  </p:normalViewPr>
  <p:slideViewPr>
    <p:cSldViewPr snapToGrid="0">
      <p:cViewPr>
        <p:scale>
          <a:sx n="66" d="100"/>
          <a:sy n="66" d="100"/>
        </p:scale>
        <p:origin x="-1608" y="-1038"/>
      </p:cViewPr>
      <p:guideLst>
        <p:guide orient="horz" pos="1626"/>
        <p:guide pos="283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4" Type="http://schemas.openxmlformats.org/officeDocument/2006/relationships/font" Target="fonts/font6.fntdata"/><Relationship Id="rId43" Type="http://schemas.openxmlformats.org/officeDocument/2006/relationships/font" Target="fonts/font5.fntdata"/><Relationship Id="rId42" Type="http://schemas.openxmlformats.org/officeDocument/2006/relationships/font" Target="fonts/font4.fntdata"/><Relationship Id="rId41" Type="http://schemas.openxmlformats.org/officeDocument/2006/relationships/font" Target="fonts/font3.fntdata"/><Relationship Id="rId40" Type="http://schemas.openxmlformats.org/officeDocument/2006/relationships/font" Target="fonts/font2.fntdata"/><Relationship Id="rId4" Type="http://schemas.openxmlformats.org/officeDocument/2006/relationships/notesMaster" Target="notesMasters/notesMaster1.xml"/><Relationship Id="rId39" Type="http://schemas.openxmlformats.org/officeDocument/2006/relationships/font" Target="fonts/font1.fntdata"/><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系列 1</c:v>
                </c:pt>
              </c:strCache>
            </c:strRef>
          </c:tx>
          <c:spPr>
            <a:ln w="28575" cap="rnd">
              <a:solidFill>
                <a:schemeClr val="tx2"/>
              </a:solidFill>
              <a:round/>
            </a:ln>
            <a:effectLst/>
          </c:spPr>
          <c:marker>
            <c:symbol val="circle"/>
            <c:size val="5"/>
            <c:spPr>
              <a:solidFill>
                <a:schemeClr val="accent3"/>
              </a:solidFill>
              <a:ln w="9525">
                <a:solidFill>
                  <a:schemeClr val="tx2"/>
                </a:solidFill>
              </a:ln>
              <a:effectLst/>
            </c:spPr>
          </c:marker>
          <c:dLbls>
            <c:delete val="1"/>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delete val="1"/>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c:v>
                </c:pt>
                <c:pt idx="2">
                  <c:v>1.8</c:v>
                </c:pt>
                <c:pt idx="3">
                  <c:v>2.8</c:v>
                </c:pt>
              </c:numCache>
            </c:numRef>
          </c:val>
          <c:smooth val="0"/>
        </c:ser>
        <c:ser>
          <c:idx val="2"/>
          <c:order val="2"/>
          <c:tx>
            <c:strRef>
              <c:f>Sheet1!$D$1</c:f>
              <c:strCache>
                <c:ptCount val="1"/>
                <c:pt idx="0">
                  <c:v>列1</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dLbls>
            <c:delete val="1"/>
          </c:dLbls>
          <c:cat>
            <c:strRef>
              <c:f>Sheet1!$A$2:$A$5</c:f>
              <c:strCache>
                <c:ptCount val="4"/>
                <c:pt idx="0">
                  <c:v>类别 1</c:v>
                </c:pt>
                <c:pt idx="1">
                  <c:v>类别 2</c:v>
                </c:pt>
                <c:pt idx="2">
                  <c:v>类别 3</c:v>
                </c:pt>
                <c:pt idx="3">
                  <c:v>类别 4</c:v>
                </c:pt>
              </c:strCache>
            </c:strRef>
          </c:cat>
          <c:val>
            <c:numRef>
              <c:f>Sheet1!$D$2:$D$5</c:f>
              <c:numCache>
                <c:formatCode>General</c:formatCode>
                <c:ptCount val="4"/>
              </c:numCache>
            </c:numRef>
          </c:val>
          <c:smooth val="0"/>
        </c:ser>
        <c:dLbls>
          <c:showLegendKey val="0"/>
          <c:showVal val="0"/>
          <c:showCatName val="0"/>
          <c:showSerName val="0"/>
          <c:showPercent val="0"/>
          <c:showBubbleSize val="0"/>
        </c:dLbls>
        <c:marker val="1"/>
        <c:smooth val="0"/>
        <c:axId val="123015680"/>
        <c:axId val="135791168"/>
      </c:lineChart>
      <c:catAx>
        <c:axId val="123015680"/>
        <c:scaling>
          <c:orientation val="minMax"/>
        </c:scaling>
        <c:delete val="0"/>
        <c:axPos val="b"/>
        <c:minorGridlines>
          <c:spPr>
            <a:ln w="9525" cap="flat" cmpd="sng" algn="ctr">
              <a:solidFill>
                <a:srgbClr val="595959"/>
              </a:solidFill>
              <a:round/>
            </a:ln>
            <a:effectLst/>
          </c:spPr>
        </c:minorGridlines>
        <c:numFmt formatCode="General" sourceLinked="1"/>
        <c:majorTickMark val="none"/>
        <c:minorTickMark val="none"/>
        <c:tickLblPos val="nextTo"/>
        <c:spPr>
          <a:noFill/>
          <a:ln w="9525" cap="flat" cmpd="sng" algn="ctr">
            <a:solidFill>
              <a:schemeClr val="accent1"/>
            </a:solidFill>
            <a:round/>
          </a:ln>
          <a:effectLst/>
        </c:spPr>
        <c:txPr>
          <a:bodyPr rot="-60000000" spcFirstLastPara="1" vertOverflow="ellipsis" vert="horz" wrap="square" anchor="ctr" anchorCtr="1"/>
          <a:lstStyle/>
          <a:p>
            <a:pPr>
              <a:defRPr lang="zh-CN" sz="1195" b="0" i="0" u="none" strike="noStrike" kern="1200" baseline="0">
                <a:solidFill>
                  <a:srgbClr val="595959"/>
                </a:solidFill>
                <a:latin typeface="+mn-lt"/>
                <a:ea typeface="+mn-ea"/>
                <a:cs typeface="+mn-ea"/>
              </a:defRPr>
            </a:pPr>
          </a:p>
        </c:txPr>
        <c:crossAx val="135791168"/>
        <c:crosses val="autoZero"/>
        <c:auto val="1"/>
        <c:lblAlgn val="ctr"/>
        <c:lblOffset val="100"/>
        <c:noMultiLvlLbl val="0"/>
      </c:catAx>
      <c:valAx>
        <c:axId val="13579116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rgbClr val="595959"/>
                </a:solidFill>
                <a:latin typeface="+mn-lt"/>
                <a:ea typeface="+mn-ea"/>
                <a:cs typeface="+mn-ea"/>
              </a:defRPr>
            </a:pPr>
          </a:p>
        </c:txPr>
        <c:crossAx val="123015680"/>
        <c:crosses val="autoZero"/>
        <c:crossBetween val="between"/>
      </c:valAx>
      <c:spPr>
        <a:noFill/>
        <a:ln w="25400">
          <a:noFill/>
        </a:ln>
        <a:effectLst/>
      </c:spPr>
    </c:plotArea>
    <c:plotVisOnly val="1"/>
    <c:dispBlanksAs val="gap"/>
    <c:showDLblsOverMax val="0"/>
  </c:chart>
  <c:spPr>
    <a:noFill/>
    <a:ln>
      <a:noFill/>
    </a:ln>
    <a:effectLst/>
  </c:spPr>
  <c:txPr>
    <a:bodyPr/>
    <a:lstStyle/>
    <a:p>
      <a:pPr>
        <a:defRPr lang="zh-CN">
          <a:solidFill>
            <a:srgbClr val="595959"/>
          </a:solidFill>
          <a:ea typeface="+mn-ea"/>
          <a:cs typeface="+mn-ea"/>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png>
</file>

<file path=ppt/media/image2.png>
</file>

<file path=ppt/media/image3.jpeg>
</file>

<file path=ppt/media/image4.jpeg>
</file>

<file path=ppt/media/image5.jpeg>
</file>

<file path=ppt/media/image6.jpeg>
</file>

<file path=ppt/media/media1.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37FD7A-F41B-4FED-8E35-F78DB9F4D03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537CBA-0E44-4282-A4F0-C3BCC1A4C2D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BE82346-28DF-410B-ADA9-85BC784E1A75}"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0A815E18-B547-4BBB-8817-8D56991D119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0A815E18-B547-4BBB-8817-8D56991D119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0A815E18-B547-4BBB-8817-8D56991D119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BE82346-28DF-410B-ADA9-85BC784E1A75}"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DB88DD-2CA9-4B5D-A07A-BAF2B328500A}"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BE82346-28DF-410B-ADA9-85BC784E1A75}"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BE82346-28DF-410B-ADA9-85BC784E1A75}"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BE82346-28DF-410B-ADA9-85BC784E1A75}"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1BEBC7A-FD02-486B-81B5-A845787C689C}" type="slidenum">
              <a:rPr lang="zh-CN" altLang="en-US" smtClean="0"/>
            </a:fld>
            <a:endParaRPr lang="zh-CN" altLang="en-US"/>
          </a:p>
        </p:txBody>
      </p:sp>
      <p:sp>
        <p:nvSpPr>
          <p:cNvPr id="2" name="Title 1"/>
          <p:cNvSpPr>
            <a:spLocks noGrp="1"/>
          </p:cNvSpPr>
          <p:nvPr>
            <p:ph type="ctrTitle"/>
          </p:nvPr>
        </p:nvSpPr>
        <p:spPr>
          <a:xfrm>
            <a:off x="2504886" y="1960058"/>
            <a:ext cx="4397894" cy="1214848"/>
          </a:xfrm>
          <a:prstGeom prst="rect">
            <a:avLst/>
          </a:prstGeom>
        </p:spPr>
        <p:txBody>
          <a:bodyPr anchor="b">
            <a:normAutofit/>
          </a:bodyPr>
          <a:lstStyle>
            <a:lvl1pPr algn="ctr">
              <a:lnSpc>
                <a:spcPct val="110000"/>
              </a:lnSpc>
              <a:defRPr sz="2400" b="1" i="0">
                <a:ln w="14605">
                  <a:noFill/>
                </a:ln>
                <a:solidFill>
                  <a:schemeClr val="bg1"/>
                </a:solidFill>
                <a:effectLst/>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4703833" y="2821303"/>
            <a:ext cx="3582327" cy="317521"/>
          </a:xfrm>
          <a:ln>
            <a:solidFill>
              <a:schemeClr val="bg1"/>
            </a:solidFill>
          </a:ln>
        </p:spPr>
        <p:txBody>
          <a:bodyPr anchor="ctr">
            <a:normAutofit/>
          </a:bodyPr>
          <a:lstStyle>
            <a:lvl1pPr marL="0" indent="0" algn="ctr">
              <a:buNone/>
              <a:defRPr sz="135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en-US" dirty="0"/>
          </a:p>
        </p:txBody>
      </p:sp>
    </p:spTree>
  </p:cSld>
  <p:clrMapOvr>
    <a:masterClrMapping/>
  </p:clrMapOvr>
  <p:transition spd="slow">
    <p:pull/>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a:xfrm>
            <a:off x="1332412" y="121780"/>
            <a:ext cx="6904527" cy="451144"/>
          </a:xfrm>
          <a:prstGeom prst="rect">
            <a:avLst/>
          </a:prstGeom>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a:prstGeom prst="rect">
            <a:avLst/>
          </a:prstGeo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
        <p:nvSpPr>
          <p:cNvPr id="3" name="五边形 2"/>
          <p:cNvSpPr/>
          <p:nvPr userDrawn="1"/>
        </p:nvSpPr>
        <p:spPr>
          <a:xfrm rot="5400000">
            <a:off x="59168" y="123713"/>
            <a:ext cx="753035" cy="505609"/>
          </a:xfrm>
          <a:prstGeom prst="homePlat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pull/>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transition spd="slow">
    <p:pull/>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2090058"/>
            <a:ext cx="7886700" cy="802754"/>
          </a:xfrm>
          <a:prstGeom prst="rect">
            <a:avLst/>
          </a:prstGeom>
        </p:spPr>
        <p:txBody>
          <a:bodyPr anchor="b"/>
          <a:lstStyle>
            <a:lvl1pPr>
              <a:defRPr sz="3600">
                <a:solidFill>
                  <a:schemeClr val="tx1"/>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2913053"/>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1332412" y="121780"/>
            <a:ext cx="6904527" cy="451144"/>
          </a:xfrm>
          <a:prstGeom prst="rect">
            <a:avLst/>
          </a:prstGeo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6"/>
            <a:ext cx="7886700" cy="994172"/>
          </a:xfrm>
          <a:prstGeom prst="rect">
            <a:avLst/>
          </a:prstGeo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629842" y="1878806"/>
            <a:ext cx="3868340" cy="2763441"/>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4629151" y="1878806"/>
            <a:ext cx="3887391" cy="2763441"/>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transition spd="slow">
    <p:pull/>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等腰三角形 1"/>
          <p:cNvSpPr/>
          <p:nvPr userDrawn="1"/>
        </p:nvSpPr>
        <p:spPr>
          <a:xfrm>
            <a:off x="7097485" y="4294149"/>
            <a:ext cx="846889" cy="849351"/>
          </a:xfrm>
          <a:prstGeom prst="triangle">
            <a:avLst>
              <a:gd name="adj" fmla="val 5238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userDrawn="1"/>
        </p:nvSpPr>
        <p:spPr>
          <a:xfrm>
            <a:off x="8053830" y="4294148"/>
            <a:ext cx="846889" cy="849351"/>
          </a:xfrm>
          <a:prstGeom prst="triangle">
            <a:avLst>
              <a:gd name="adj" fmla="val 52381"/>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userDrawn="1"/>
        </p:nvSpPr>
        <p:spPr>
          <a:xfrm>
            <a:off x="6095199" y="4294147"/>
            <a:ext cx="846889" cy="849351"/>
          </a:xfrm>
          <a:prstGeom prst="triangle">
            <a:avLst>
              <a:gd name="adj" fmla="val 52381"/>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userDrawn="1"/>
        </p:nvSpPr>
        <p:spPr>
          <a:xfrm rot="10800000">
            <a:off x="1364342" y="1"/>
            <a:ext cx="2728685" cy="2815771"/>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pull/>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a:prstGeom prst="rect">
            <a:avLst/>
          </a:prstGeom>
        </p:spPr>
        <p:txBody>
          <a:bodyPr anchor="b"/>
          <a:lstStyle>
            <a:lvl1pPr>
              <a:defRPr sz="24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740571"/>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a:prstGeom prst="rect">
            <a:avLst/>
          </a:prstGeom>
        </p:spPr>
        <p:txBody>
          <a:bodyPr anchor="b"/>
          <a:lstStyle>
            <a:lvl1pPr>
              <a:defRPr sz="24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740571"/>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tx2">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66060" y="1003454"/>
            <a:ext cx="8010253" cy="3763809"/>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p:txBody>
      </p:sp>
      <p:sp>
        <p:nvSpPr>
          <p:cNvPr id="4" name="Date Placeholder 3"/>
          <p:cNvSpPr>
            <a:spLocks noGrp="1"/>
          </p:cNvSpPr>
          <p:nvPr>
            <p:ph type="dt" sz="half" idx="2"/>
          </p:nvPr>
        </p:nvSpPr>
        <p:spPr>
          <a:xfrm>
            <a:off x="628650" y="4767264"/>
            <a:ext cx="2057400" cy="273844"/>
          </a:xfrm>
          <a:prstGeom prst="rect">
            <a:avLst/>
          </a:prstGeom>
        </p:spPr>
        <p:txBody>
          <a:bodyPr vert="horz" lIns="91440" tIns="45720" rIns="91440" bIns="45720" rtlCol="0" anchor="ctr"/>
          <a:lstStyle>
            <a:lvl1pPr algn="l">
              <a:defRPr sz="900">
                <a:solidFill>
                  <a:schemeClr val="bg1">
                    <a:lumMod val="65000"/>
                  </a:schemeClr>
                </a:solidFill>
              </a:defRPr>
            </a:lvl1pPr>
          </a:lstStyle>
          <a:p>
            <a:fld id="{421E9E4D-0BE1-4AAA-A57B-DA425863F4AF}" type="datetimeFigureOut">
              <a:rPr lang="zh-CN" altLang="en-US" smtClean="0"/>
            </a:fld>
            <a:endParaRPr lang="zh-CN" altLang="en-US"/>
          </a:p>
        </p:txBody>
      </p:sp>
      <p:sp>
        <p:nvSpPr>
          <p:cNvPr id="5" name="Footer Placeholder 4"/>
          <p:cNvSpPr>
            <a:spLocks noGrp="1"/>
          </p:cNvSpPr>
          <p:nvPr>
            <p:ph type="ftr" sz="quarter" idx="3"/>
          </p:nvPr>
        </p:nvSpPr>
        <p:spPr>
          <a:xfrm>
            <a:off x="3028950" y="4767264"/>
            <a:ext cx="3086100" cy="273844"/>
          </a:xfrm>
          <a:prstGeom prst="rect">
            <a:avLst/>
          </a:prstGeom>
        </p:spPr>
        <p:txBody>
          <a:bodyPr vert="horz" lIns="91440" tIns="45720" rIns="91440" bIns="45720" rtlCol="0" anchor="ctr"/>
          <a:lstStyle>
            <a:lvl1pPr algn="ctr">
              <a:defRPr sz="900">
                <a:solidFill>
                  <a:schemeClr val="bg1">
                    <a:lumMod val="65000"/>
                  </a:schemeClr>
                </a:solidFill>
              </a:defRPr>
            </a:lvl1pPr>
          </a:lstStyle>
          <a:p>
            <a:endParaRPr lang="zh-CN" altLang="en-US"/>
          </a:p>
        </p:txBody>
      </p:sp>
      <p:sp>
        <p:nvSpPr>
          <p:cNvPr id="6" name="Slide Number Placeholder 5"/>
          <p:cNvSpPr>
            <a:spLocks noGrp="1"/>
          </p:cNvSpPr>
          <p:nvPr>
            <p:ph type="sldNum" sz="quarter" idx="4"/>
          </p:nvPr>
        </p:nvSpPr>
        <p:spPr>
          <a:xfrm>
            <a:off x="6457950" y="4767264"/>
            <a:ext cx="2057400" cy="273844"/>
          </a:xfrm>
          <a:prstGeom prst="rect">
            <a:avLst/>
          </a:prstGeom>
        </p:spPr>
        <p:txBody>
          <a:bodyPr vert="horz" lIns="91440" tIns="45720" rIns="91440" bIns="45720" rtlCol="0" anchor="ctr"/>
          <a:lstStyle>
            <a:lvl1pPr algn="r">
              <a:defRPr sz="900">
                <a:solidFill>
                  <a:schemeClr val="bg1">
                    <a:lumMod val="65000"/>
                  </a:schemeClr>
                </a:solidFill>
              </a:defRPr>
            </a:lvl1pPr>
          </a:lstStyle>
          <a:p>
            <a:fld id="{E1BEBC7A-FD02-486B-81B5-A845787C689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slow">
    <p:pull/>
  </p:transition>
  <p:timing>
    <p:tnLst>
      <p:par>
        <p:cTn id="1" dur="indefinite" restart="never" nodeType="tmRoot"/>
      </p:par>
    </p:tnLst>
  </p:timing>
  <p:txStyles>
    <p:titleStyle>
      <a:lvl1pPr algn="l" defTabSz="685800" rtl="0" eaLnBrk="1" latinLnBrk="0" hangingPunct="1">
        <a:lnSpc>
          <a:spcPct val="90000"/>
        </a:lnSpc>
        <a:spcBef>
          <a:spcPct val="0"/>
        </a:spcBef>
        <a:buNone/>
        <a:defRPr sz="2100" kern="1200">
          <a:solidFill>
            <a:schemeClr val="bg1"/>
          </a:solidFill>
          <a:latin typeface="+mj-lt"/>
          <a:ea typeface="+mj-ea"/>
          <a:cs typeface="+mj-cs"/>
        </a:defRPr>
      </a:lvl1pPr>
    </p:titleStyle>
    <p:bodyStyle>
      <a:lvl1pPr marL="267970" indent="-267970" algn="l" defTabSz="685800" rtl="0" eaLnBrk="1" latinLnBrk="0" hangingPunct="1">
        <a:lnSpc>
          <a:spcPct val="90000"/>
        </a:lnSpc>
        <a:spcBef>
          <a:spcPts val="1350"/>
        </a:spcBef>
        <a:buClr>
          <a:schemeClr val="accent6"/>
        </a:buClr>
        <a:buSzPct val="80000"/>
        <a:buFont typeface="Wingdings 2" panose="05020102010507070707" pitchFamily="18" charset="2"/>
        <a:buChar char="ê"/>
        <a:defRPr sz="1500" kern="1200">
          <a:solidFill>
            <a:schemeClr val="accent1">
              <a:lumMod val="75000"/>
            </a:schemeClr>
          </a:solidFill>
          <a:latin typeface="+mn-lt"/>
          <a:ea typeface="+mn-ea"/>
          <a:cs typeface="+mn-cs"/>
        </a:defRPr>
      </a:lvl1pPr>
      <a:lvl2pPr marL="267970" indent="-267970" algn="l" defTabSz="685800" rtl="0" eaLnBrk="1" latinLnBrk="0" hangingPunct="1">
        <a:lnSpc>
          <a:spcPct val="130000"/>
        </a:lnSpc>
        <a:spcBef>
          <a:spcPts val="0"/>
        </a:spcBef>
        <a:buFont typeface="Calibri" panose="020F0502020204030204" pitchFamily="34" charset="0"/>
        <a:buChar char=" "/>
        <a:defRPr sz="12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bg1">
              <a:lumMod val="50000"/>
            </a:schemeClr>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bg1">
              <a:lumMod val="50000"/>
            </a:schemeClr>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bg1">
              <a:lumMod val="50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themeOverride" Target="../theme/themeOverride1.xml"/><Relationship Id="rId4" Type="http://schemas.openxmlformats.org/officeDocument/2006/relationships/image" Target="../media/image2.png"/><Relationship Id="rId3" Type="http://schemas.openxmlformats.org/officeDocument/2006/relationships/image" Target="../media/image1.png"/><Relationship Id="rId2" Type="http://schemas.microsoft.com/office/2007/relationships/media" Target="../media/media1.wma"/><Relationship Id="rId1" Type="http://schemas.openxmlformats.org/officeDocument/2006/relationships/audio" Target="NULL" TargetMode="Externa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themeOverride" Target="../theme/themeOverride10.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2.xml"/><Relationship Id="rId2" Type="http://schemas.openxmlformats.org/officeDocument/2006/relationships/themeOverride" Target="../theme/themeOverride11.xml"/><Relationship Id="rId1" Type="http://schemas.openxmlformats.org/officeDocument/2006/relationships/tags" Target="../tags/tag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hemeOverride" Target="../theme/themeOverride1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2.xml"/><Relationship Id="rId1" Type="http://schemas.openxmlformats.org/officeDocument/2006/relationships/themeOverride" Target="../theme/themeOverride1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2.xml"/><Relationship Id="rId1" Type="http://schemas.openxmlformats.org/officeDocument/2006/relationships/themeOverride" Target="../theme/themeOverride14.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themeOverride" Target="../theme/themeOverride1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2.xml"/><Relationship Id="rId1" Type="http://schemas.openxmlformats.org/officeDocument/2006/relationships/themeOverride" Target="../theme/themeOverride1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hemeOverride" Target="../theme/themeOverride17.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2.xml"/><Relationship Id="rId2" Type="http://schemas.openxmlformats.org/officeDocument/2006/relationships/themeOverride" Target="../theme/themeOverride18.xml"/><Relationship Id="rId1" Type="http://schemas.openxmlformats.org/officeDocument/2006/relationships/tags" Target="../tags/tag8.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12.xml"/><Relationship Id="rId3" Type="http://schemas.openxmlformats.org/officeDocument/2006/relationships/themeOverride" Target="../theme/themeOverride19.xml"/><Relationship Id="rId2" Type="http://schemas.openxmlformats.org/officeDocument/2006/relationships/tags" Target="../tags/tag9.xml"/><Relationship Id="rId1" Type="http://schemas.openxmlformats.org/officeDocument/2006/relationships/chart" Target="../charts/chart1.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6.xml"/><Relationship Id="rId2" Type="http://schemas.openxmlformats.org/officeDocument/2006/relationships/themeOverride" Target="../theme/themeOverride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2.xml"/><Relationship Id="rId2" Type="http://schemas.openxmlformats.org/officeDocument/2006/relationships/themeOverride" Target="../theme/themeOverride20.xml"/><Relationship Id="rId1" Type="http://schemas.openxmlformats.org/officeDocument/2006/relationships/tags" Target="../tags/tag10.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2.xml"/><Relationship Id="rId1" Type="http://schemas.openxmlformats.org/officeDocument/2006/relationships/themeOverride" Target="../theme/themeOverride21.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12.xml"/><Relationship Id="rId2" Type="http://schemas.openxmlformats.org/officeDocument/2006/relationships/themeOverride" Target="../theme/themeOverride22.xml"/><Relationship Id="rId1" Type="http://schemas.openxmlformats.org/officeDocument/2006/relationships/tags" Target="../tags/tag11.xml"/></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12.xml"/><Relationship Id="rId2" Type="http://schemas.openxmlformats.org/officeDocument/2006/relationships/themeOverride" Target="../theme/themeOverride23.xml"/><Relationship Id="rId1" Type="http://schemas.openxmlformats.org/officeDocument/2006/relationships/tags" Target="../tags/tag12.xml"/></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12.xml"/><Relationship Id="rId2" Type="http://schemas.openxmlformats.org/officeDocument/2006/relationships/themeOverride" Target="../theme/themeOverride24.xml"/><Relationship Id="rId1" Type="http://schemas.openxmlformats.org/officeDocument/2006/relationships/tags" Target="../tags/tag13.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12.xml"/><Relationship Id="rId2" Type="http://schemas.openxmlformats.org/officeDocument/2006/relationships/themeOverride" Target="../theme/themeOverride25.xml"/><Relationship Id="rId1" Type="http://schemas.openxmlformats.org/officeDocument/2006/relationships/tags" Target="../tags/tag14.xm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2.xml"/><Relationship Id="rId2" Type="http://schemas.openxmlformats.org/officeDocument/2006/relationships/themeOverride" Target="../theme/themeOverride26.xml"/><Relationship Id="rId1" Type="http://schemas.openxmlformats.org/officeDocument/2006/relationships/tags" Target="../tags/tag1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hemeOverride" Target="../theme/themeOverride27.xml"/></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12.xml"/><Relationship Id="rId2" Type="http://schemas.openxmlformats.org/officeDocument/2006/relationships/themeOverride" Target="../theme/themeOverride28.xml"/><Relationship Id="rId1" Type="http://schemas.openxmlformats.org/officeDocument/2006/relationships/tags" Target="../tags/tag16.xml"/></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12.xml"/><Relationship Id="rId2" Type="http://schemas.openxmlformats.org/officeDocument/2006/relationships/themeOverride" Target="../theme/themeOverride29.xml"/><Relationship Id="rId1" Type="http://schemas.openxmlformats.org/officeDocument/2006/relationships/tags" Target="../tags/tag1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hemeOverride" Target="../theme/themeOverride3.xml"/></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12.xml"/><Relationship Id="rId2" Type="http://schemas.openxmlformats.org/officeDocument/2006/relationships/themeOverride" Target="../theme/themeOverride30.xml"/><Relationship Id="rId1" Type="http://schemas.openxmlformats.org/officeDocument/2006/relationships/tags" Target="../tags/tag18.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12.xml"/><Relationship Id="rId2" Type="http://schemas.openxmlformats.org/officeDocument/2006/relationships/themeOverride" Target="../theme/themeOverride31.xml"/><Relationship Id="rId1" Type="http://schemas.openxmlformats.org/officeDocument/2006/relationships/tags" Target="../tags/tag19.xml"/></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1.xml"/><Relationship Id="rId2" Type="http://schemas.openxmlformats.org/officeDocument/2006/relationships/themeOverride" Target="../theme/themeOverride3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12.xml"/><Relationship Id="rId6" Type="http://schemas.openxmlformats.org/officeDocument/2006/relationships/themeOverride" Target="../theme/themeOverride4.xml"/><Relationship Id="rId5" Type="http://schemas.openxmlformats.org/officeDocument/2006/relationships/tags" Target="../tags/tag2.xml"/><Relationship Id="rId4" Type="http://schemas.openxmlformats.org/officeDocument/2006/relationships/image" Target="../media/image6.jpeg"/><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2.xml"/><Relationship Id="rId2" Type="http://schemas.openxmlformats.org/officeDocument/2006/relationships/themeOverride" Target="../theme/themeOverride5.xml"/><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2.xml"/><Relationship Id="rId2" Type="http://schemas.openxmlformats.org/officeDocument/2006/relationships/themeOverride" Target="../theme/themeOverride6.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2.xml"/><Relationship Id="rId2" Type="http://schemas.openxmlformats.org/officeDocument/2006/relationships/themeOverride" Target="../theme/themeOverride7.xml"/><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hemeOverride" Target="../theme/themeOverride8.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2.xml"/><Relationship Id="rId2" Type="http://schemas.openxmlformats.org/officeDocument/2006/relationships/themeOverride" Target="../theme/themeOverride9.xml"/><Relationship Id="rId1" Type="http://schemas.openxmlformats.org/officeDocument/2006/relationships/tags" Target="../tags/tag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3998021" y="538881"/>
            <a:ext cx="1292531" cy="1292531"/>
          </a:xfrm>
          <a:prstGeom prst="ellipse">
            <a:avLst/>
          </a:prstGeom>
          <a:solidFill>
            <a:schemeClr val="tx2">
              <a:lumMod val="20000"/>
              <a:lumOff val="80000"/>
            </a:schemeClr>
          </a:solidFill>
          <a:ln>
            <a:solidFill>
              <a:schemeClr val="bg1"/>
            </a:solidFill>
          </a:ln>
          <a:effectLst>
            <a:innerShdw blurRad="279400" dist="190500" dir="12600000">
              <a:schemeClr val="tx1">
                <a:lumMod val="50000"/>
                <a:lumOff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1365289" y="2146768"/>
            <a:ext cx="6926093" cy="1050588"/>
          </a:xfrm>
          <a:prstGeom prst="roundRect">
            <a:avLst/>
          </a:prstGeom>
          <a:solidFill>
            <a:srgbClr val="00B0F0"/>
          </a:solidFill>
          <a:ln w="28575">
            <a:solidFill>
              <a:srgbClr val="F2F2F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0000"/>
              </a:solidFill>
            </a:endParaRPr>
          </a:p>
        </p:txBody>
      </p:sp>
      <p:sp>
        <p:nvSpPr>
          <p:cNvPr id="5" name="副标题 4"/>
          <p:cNvSpPr>
            <a:spLocks noGrp="1"/>
          </p:cNvSpPr>
          <p:nvPr>
            <p:ph type="subTitle" idx="1"/>
          </p:nvPr>
        </p:nvSpPr>
        <p:spPr>
          <a:xfrm>
            <a:off x="3059897" y="3416730"/>
            <a:ext cx="3168781" cy="391477"/>
          </a:xfrm>
          <a:ln>
            <a:solidFill>
              <a:schemeClr val="tx2"/>
            </a:solidFill>
          </a:ln>
        </p:spPr>
        <p:txBody>
          <a:bodyPr>
            <a:normAutofit/>
          </a:bodyPr>
          <a:lstStyle/>
          <a:p>
            <a:pPr algn="l"/>
            <a:r>
              <a:rPr lang="zh-CN" altLang="en-US" dirty="0">
                <a:solidFill>
                  <a:schemeClr val="tx2"/>
                </a:solidFill>
              </a:rPr>
              <a:t>答辩人</a:t>
            </a:r>
            <a:r>
              <a:rPr lang="zh-CN" altLang="en-US" dirty="0" smtClean="0">
                <a:solidFill>
                  <a:schemeClr val="tx2"/>
                </a:solidFill>
              </a:rPr>
              <a:t>：</a:t>
            </a:r>
            <a:r>
              <a:rPr lang="zh-CN" altLang="en-US" dirty="0">
                <a:solidFill>
                  <a:schemeClr val="tx2"/>
                </a:solidFill>
              </a:rPr>
              <a:t>程淼</a:t>
            </a:r>
            <a:r>
              <a:rPr lang="zh-CN" altLang="en-US" dirty="0" smtClean="0">
                <a:solidFill>
                  <a:schemeClr val="tx2"/>
                </a:solidFill>
              </a:rPr>
              <a:t>  </a:t>
            </a:r>
            <a:r>
              <a:rPr lang="en-US" altLang="zh-CN" dirty="0">
                <a:solidFill>
                  <a:schemeClr val="tx2"/>
                </a:solidFill>
              </a:rPr>
              <a:t> </a:t>
            </a:r>
            <a:r>
              <a:rPr lang="en-US" altLang="zh-CN" dirty="0" smtClean="0">
                <a:solidFill>
                  <a:schemeClr val="tx2"/>
                </a:solidFill>
              </a:rPr>
              <a:t>      </a:t>
            </a:r>
            <a:r>
              <a:rPr lang="zh-CN" altLang="en-US" dirty="0" smtClean="0">
                <a:solidFill>
                  <a:schemeClr val="tx2"/>
                </a:solidFill>
              </a:rPr>
              <a:t>导    师：银星</a:t>
            </a:r>
            <a:endParaRPr lang="zh-CN" altLang="en-US" dirty="0" smtClean="0">
              <a:solidFill>
                <a:schemeClr val="tx2"/>
              </a:solidFill>
            </a:endParaRPr>
          </a:p>
        </p:txBody>
      </p:sp>
      <p:pic>
        <p:nvPicPr>
          <p:cNvPr id="6" name="[齐秦]Longer-齐秦">
            <a:hlinkClick r:id="" action="ppaction://media"/>
          </p:cNvPr>
          <p:cNvPicPr>
            <a:picLocks noChangeAspect="1"/>
          </p:cNvPicPr>
          <p:nvPr>
            <a:audioFile r:link="rId1"/>
            <p:extLst>
              <p:ext uri="{DAA4B4D4-6D71-4841-9C94-3DE7FCFB9230}">
                <p14:media xmlns:p14="http://schemas.microsoft.com/office/powerpoint/2010/main" r:embed="rId2">
                  <p14:trim st="3832.000000" end="11474.000000"/>
                </p14:media>
              </p:ext>
            </p:extLst>
          </p:nvPr>
        </p:nvPicPr>
        <p:blipFill>
          <a:blip r:embed="rId3"/>
          <a:stretch>
            <a:fillRect/>
          </a:stretch>
        </p:blipFill>
        <p:spPr>
          <a:xfrm>
            <a:off x="4523537" y="-983423"/>
            <a:ext cx="609600" cy="609600"/>
          </a:xfrm>
          <a:prstGeom prst="rect">
            <a:avLst/>
          </a:prstGeom>
        </p:spPr>
      </p:pic>
      <p:sp>
        <p:nvSpPr>
          <p:cNvPr id="8" name="标题 3"/>
          <p:cNvSpPr txBox="1"/>
          <p:nvPr/>
        </p:nvSpPr>
        <p:spPr>
          <a:xfrm>
            <a:off x="1651585" y="2266381"/>
            <a:ext cx="6353500" cy="703782"/>
          </a:xfrm>
          <a:prstGeom prst="rect">
            <a:avLst/>
          </a:prstGeom>
        </p:spPr>
        <p:txBody>
          <a:bodyPr anchor="b">
            <a:noAutofit/>
          </a:bodyPr>
          <a:lstStyle>
            <a:lvl1pPr algn="ctr" defTabSz="685800" rtl="0" eaLnBrk="1" latinLnBrk="0" hangingPunct="1">
              <a:lnSpc>
                <a:spcPct val="110000"/>
              </a:lnSpc>
              <a:spcBef>
                <a:spcPct val="0"/>
              </a:spcBef>
              <a:buNone/>
              <a:defRPr sz="2400" b="1" i="0" kern="1200">
                <a:ln w="14605">
                  <a:noFill/>
                </a:ln>
                <a:solidFill>
                  <a:schemeClr val="bg1"/>
                </a:solidFill>
                <a:effectLst/>
                <a:latin typeface="+mj-lt"/>
                <a:ea typeface="+mj-ea"/>
                <a:cs typeface="+mj-cs"/>
              </a:defRPr>
            </a:lvl1pPr>
          </a:lstStyle>
          <a:p>
            <a:pPr algn="dist"/>
            <a:r>
              <a:rPr lang="zh-CN" altLang="en-US" sz="2800" b="0" dirty="0" smtClean="0">
                <a:ln w="14605">
                  <a:solidFill>
                    <a:schemeClr val="bg1"/>
                  </a:solidFill>
                </a:ln>
                <a:solidFill>
                  <a:schemeClr val="bg1"/>
                </a:solidFill>
                <a:effectLst>
                  <a:outerShdw blurRad="38100" dist="38100" dir="2700000" algn="tl">
                    <a:srgbClr val="000000">
                      <a:alpha val="43137"/>
                    </a:srgbClr>
                  </a:outerShdw>
                </a:effectLst>
                <a:uFillTx/>
                <a:latin typeface="经典特宋简" panose="02010609010101010101" charset="0"/>
                <a:ea typeface="经典特宋简" panose="02010609010101010101" pitchFamily="49" charset="-122"/>
                <a:cs typeface="经典特宋简" panose="02010609010101010101" pitchFamily="49" charset="-122"/>
              </a:rPr>
              <a:t>《算法设计与分析》精品课程教学网站</a:t>
            </a:r>
            <a:endParaRPr lang="zh-CN" altLang="en-US" sz="2800" b="0" dirty="0" smtClean="0">
              <a:ln w="14605">
                <a:solidFill>
                  <a:schemeClr val="bg1"/>
                </a:solidFill>
              </a:ln>
              <a:solidFill>
                <a:schemeClr val="bg1"/>
              </a:solidFill>
              <a:effectLst>
                <a:outerShdw blurRad="38100" dist="38100" dir="2700000" algn="tl">
                  <a:srgbClr val="000000">
                    <a:alpha val="43137"/>
                  </a:srgbClr>
                </a:outerShdw>
              </a:effectLst>
              <a:uFillTx/>
              <a:latin typeface="经典特宋简" panose="02010609010101010101" charset="0"/>
              <a:ea typeface="经典特宋简" panose="02010609010101010101" pitchFamily="49" charset="-122"/>
              <a:cs typeface="经典特宋简" panose="02010609010101010101" pitchFamily="49" charset="-122"/>
            </a:endParaRPr>
          </a:p>
        </p:txBody>
      </p:sp>
      <p:sp>
        <p:nvSpPr>
          <p:cNvPr id="9" name="TextBox 8"/>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pic>
        <p:nvPicPr>
          <p:cNvPr id="4" name="图片 3" descr="1"/>
          <p:cNvPicPr>
            <a:picLocks noChangeAspect="1"/>
          </p:cNvPicPr>
          <p:nvPr/>
        </p:nvPicPr>
        <p:blipFill>
          <a:blip r:embed="rId4"/>
          <a:stretch>
            <a:fillRect/>
          </a:stretch>
        </p:blipFill>
        <p:spPr>
          <a:xfrm>
            <a:off x="4013835" y="539115"/>
            <a:ext cx="127635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advTm="0">
        <p14:vortex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6"/>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3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1" repeatCount="indefinite" fill="hold" display="0">
                  <p:stCondLst>
                    <p:cond delay="indefinite"/>
                  </p:stCondLst>
                  <p:endCondLst>
                    <p:cond evt="onStopAudio" delay="0">
                      <p:tgtEl>
                        <p:sldTgt/>
                      </p:tgtEl>
                    </p:cond>
                  </p:endCondLst>
                </p:cTn>
                <p:tgtEl>
                  <p:spTgt spid="6"/>
                </p:tgtEl>
              </p:cMediaNode>
            </p:audio>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25"/>
          <p:cNvSpPr txBox="1"/>
          <p:nvPr/>
        </p:nvSpPr>
        <p:spPr>
          <a:xfrm>
            <a:off x="1011903" y="111308"/>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研究</a:t>
            </a:r>
            <a:r>
              <a:rPr lang="zh-CN" altLang="en-US" sz="2000" b="1" spc="300" dirty="0">
                <a:solidFill>
                  <a:srgbClr val="00B0F0"/>
                </a:solidFill>
                <a:latin typeface="+mn-ea"/>
                <a:cs typeface="+mn-ea"/>
              </a:rPr>
              <a:t>方法</a:t>
            </a:r>
            <a:endParaRPr lang="zh-CN" altLang="en-US" sz="2000" b="1" spc="300" dirty="0">
              <a:solidFill>
                <a:srgbClr val="00B0F0"/>
              </a:solidFill>
              <a:latin typeface="+mn-ea"/>
              <a:cs typeface="+mn-ea"/>
            </a:endParaRPr>
          </a:p>
        </p:txBody>
      </p:sp>
      <p:sp>
        <p:nvSpPr>
          <p:cNvPr id="5" name="TextBox 26"/>
          <p:cNvSpPr txBox="1"/>
          <p:nvPr/>
        </p:nvSpPr>
        <p:spPr>
          <a:xfrm>
            <a:off x="2493862" y="172864"/>
            <a:ext cx="1976951" cy="338554"/>
          </a:xfrm>
          <a:prstGeom prst="rect">
            <a:avLst/>
          </a:prstGeom>
          <a:noFill/>
        </p:spPr>
        <p:txBody>
          <a:bodyPr wrap="none" rtlCol="0">
            <a:spAutoFit/>
          </a:bodyPr>
          <a:lstStyle/>
          <a:p>
            <a:r>
              <a:rPr lang="en-US" altLang="zh-CN" sz="1600" b="1" dirty="0">
                <a:solidFill>
                  <a:srgbClr val="00B0F0"/>
                </a:solidFill>
                <a:latin typeface="+mn-ea"/>
                <a:cs typeface="+mn-ea"/>
              </a:rPr>
              <a:t>RESEARCH IDEAS</a:t>
            </a:r>
            <a:endParaRPr lang="zh-CN" altLang="en-US" sz="1600" b="1" dirty="0">
              <a:solidFill>
                <a:srgbClr val="00B0F0"/>
              </a:solidFill>
              <a:latin typeface="+mn-ea"/>
              <a:cs typeface="+mn-ea"/>
            </a:endParaRPr>
          </a:p>
        </p:txBody>
      </p:sp>
      <p:cxnSp>
        <p:nvCxnSpPr>
          <p:cNvPr id="6" name="直接连接符 5"/>
          <p:cNvCxnSpPr/>
          <p:nvPr/>
        </p:nvCxnSpPr>
        <p:spPr>
          <a:xfrm>
            <a:off x="2410074" y="193277"/>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61" name="TextBox 63"/>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62" name="TextBox 93"/>
          <p:cNvSpPr txBox="1"/>
          <p:nvPr/>
        </p:nvSpPr>
        <p:spPr>
          <a:xfrm>
            <a:off x="3765272" y="3955113"/>
            <a:ext cx="1972482" cy="432785"/>
          </a:xfrm>
          <a:prstGeom prst="rect">
            <a:avLst/>
          </a:prstGeom>
          <a:noFill/>
        </p:spPr>
        <p:txBody>
          <a:bodyPr wrap="square" lIns="68553" tIns="34277" rIns="68553" bIns="34277" rtlCol="0">
            <a:spAutoFit/>
          </a:bodyPr>
          <a:lstStyle/>
          <a:p>
            <a:pPr algn="ctr">
              <a:lnSpc>
                <a:spcPct val="150000"/>
              </a:lnSpc>
            </a:pPr>
            <a:r>
              <a:rPr lang="zh-CN" altLang="en-US" sz="1575" dirty="0">
                <a:solidFill>
                  <a:schemeClr val="tx2"/>
                </a:solidFill>
                <a:latin typeface="+mn-ea"/>
                <a:cs typeface="+mn-ea"/>
              </a:rPr>
              <a:t>点击此处添加标题</a:t>
            </a:r>
            <a:endParaRPr lang="zh-CN" altLang="en-US" sz="1575" dirty="0">
              <a:solidFill>
                <a:schemeClr val="tx2"/>
              </a:solidFill>
              <a:latin typeface="+mn-ea"/>
              <a:cs typeface="+mn-ea"/>
            </a:endParaRPr>
          </a:p>
        </p:txBody>
      </p:sp>
      <p:sp>
        <p:nvSpPr>
          <p:cNvPr id="63" name="Freeform 6"/>
          <p:cNvSpPr>
            <a:spLocks noEditPoints="1"/>
          </p:cNvSpPr>
          <p:nvPr/>
        </p:nvSpPr>
        <p:spPr bwMode="auto">
          <a:xfrm>
            <a:off x="2055726" y="3297965"/>
            <a:ext cx="1488265" cy="1497059"/>
          </a:xfrm>
          <a:custGeom>
            <a:avLst/>
            <a:gdLst>
              <a:gd name="T0" fmla="*/ 97 w 614"/>
              <a:gd name="T1" fmla="*/ 308 h 617"/>
              <a:gd name="T2" fmla="*/ 517 w 614"/>
              <a:gd name="T3" fmla="*/ 309 h 617"/>
              <a:gd name="T4" fmla="*/ 97 w 614"/>
              <a:gd name="T5" fmla="*/ 308 h 617"/>
              <a:gd name="T6" fmla="*/ 115 w 614"/>
              <a:gd name="T7" fmla="*/ 83 h 617"/>
              <a:gd name="T8" fmla="*/ 166 w 614"/>
              <a:gd name="T9" fmla="*/ 49 h 617"/>
              <a:gd name="T10" fmla="*/ 223 w 614"/>
              <a:gd name="T11" fmla="*/ 25 h 617"/>
              <a:gd name="T12" fmla="*/ 283 w 614"/>
              <a:gd name="T13" fmla="*/ 14 h 617"/>
              <a:gd name="T14" fmla="*/ 345 w 614"/>
              <a:gd name="T15" fmla="*/ 16 h 617"/>
              <a:gd name="T16" fmla="*/ 405 w 614"/>
              <a:gd name="T17" fmla="*/ 30 h 617"/>
              <a:gd name="T18" fmla="*/ 461 w 614"/>
              <a:gd name="T19" fmla="*/ 56 h 617"/>
              <a:gd name="T20" fmla="*/ 511 w 614"/>
              <a:gd name="T21" fmla="*/ 94 h 617"/>
              <a:gd name="T22" fmla="*/ 551 w 614"/>
              <a:gd name="T23" fmla="*/ 141 h 617"/>
              <a:gd name="T24" fmla="*/ 581 w 614"/>
              <a:gd name="T25" fmla="*/ 195 h 617"/>
              <a:gd name="T26" fmla="*/ 599 w 614"/>
              <a:gd name="T27" fmla="*/ 255 h 617"/>
              <a:gd name="T28" fmla="*/ 604 w 614"/>
              <a:gd name="T29" fmla="*/ 317 h 617"/>
              <a:gd name="T30" fmla="*/ 596 w 614"/>
              <a:gd name="T31" fmla="*/ 378 h 617"/>
              <a:gd name="T32" fmla="*/ 574 w 614"/>
              <a:gd name="T33" fmla="*/ 436 h 617"/>
              <a:gd name="T34" fmla="*/ 543 w 614"/>
              <a:gd name="T35" fmla="*/ 491 h 617"/>
              <a:gd name="T36" fmla="*/ 499 w 614"/>
              <a:gd name="T37" fmla="*/ 536 h 617"/>
              <a:gd name="T38" fmla="*/ 448 w 614"/>
              <a:gd name="T39" fmla="*/ 571 h 617"/>
              <a:gd name="T40" fmla="*/ 391 w 614"/>
              <a:gd name="T41" fmla="*/ 594 h 617"/>
              <a:gd name="T42" fmla="*/ 330 w 614"/>
              <a:gd name="T43" fmla="*/ 605 h 617"/>
              <a:gd name="T44" fmla="*/ 267 w 614"/>
              <a:gd name="T45" fmla="*/ 603 h 617"/>
              <a:gd name="T46" fmla="*/ 207 w 614"/>
              <a:gd name="T47" fmla="*/ 589 h 617"/>
              <a:gd name="T48" fmla="*/ 150 w 614"/>
              <a:gd name="T49" fmla="*/ 562 h 617"/>
              <a:gd name="T50" fmla="*/ 101 w 614"/>
              <a:gd name="T51" fmla="*/ 524 h 617"/>
              <a:gd name="T52" fmla="*/ 61 w 614"/>
              <a:gd name="T53" fmla="*/ 476 h 617"/>
              <a:gd name="T54" fmla="*/ 32 w 614"/>
              <a:gd name="T55" fmla="*/ 421 h 617"/>
              <a:gd name="T56" fmla="*/ 15 w 614"/>
              <a:gd name="T57" fmla="*/ 362 h 617"/>
              <a:gd name="T58" fmla="*/ 10 w 614"/>
              <a:gd name="T59" fmla="*/ 299 h 617"/>
              <a:gd name="T60" fmla="*/ 18 w 614"/>
              <a:gd name="T61" fmla="*/ 238 h 617"/>
              <a:gd name="T62" fmla="*/ 40 w 614"/>
              <a:gd name="T63" fmla="*/ 180 h 617"/>
              <a:gd name="T64" fmla="*/ 73 w 614"/>
              <a:gd name="T65" fmla="*/ 129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4" h="617">
                <a:moveTo>
                  <a:pt x="97" y="308"/>
                </a:moveTo>
                <a:cubicBezTo>
                  <a:pt x="97" y="308"/>
                  <a:pt x="97" y="308"/>
                  <a:pt x="97" y="308"/>
                </a:cubicBezTo>
                <a:cubicBezTo>
                  <a:pt x="97" y="424"/>
                  <a:pt x="192" y="519"/>
                  <a:pt x="307" y="519"/>
                </a:cubicBezTo>
                <a:cubicBezTo>
                  <a:pt x="423" y="519"/>
                  <a:pt x="517" y="424"/>
                  <a:pt x="517" y="309"/>
                </a:cubicBezTo>
                <a:cubicBezTo>
                  <a:pt x="517" y="193"/>
                  <a:pt x="423" y="99"/>
                  <a:pt x="307" y="99"/>
                </a:cubicBezTo>
                <a:cubicBezTo>
                  <a:pt x="191" y="99"/>
                  <a:pt x="97" y="192"/>
                  <a:pt x="97" y="308"/>
                </a:cubicBezTo>
                <a:close/>
                <a:moveTo>
                  <a:pt x="91" y="106"/>
                </a:moveTo>
                <a:cubicBezTo>
                  <a:pt x="106" y="106"/>
                  <a:pt x="115" y="98"/>
                  <a:pt x="115" y="83"/>
                </a:cubicBezTo>
                <a:cubicBezTo>
                  <a:pt x="116" y="67"/>
                  <a:pt x="122" y="62"/>
                  <a:pt x="138" y="65"/>
                </a:cubicBezTo>
                <a:cubicBezTo>
                  <a:pt x="152" y="69"/>
                  <a:pt x="162" y="63"/>
                  <a:pt x="166" y="49"/>
                </a:cubicBezTo>
                <a:cubicBezTo>
                  <a:pt x="170" y="32"/>
                  <a:pt x="177" y="29"/>
                  <a:pt x="192" y="36"/>
                </a:cubicBezTo>
                <a:cubicBezTo>
                  <a:pt x="206" y="42"/>
                  <a:pt x="216" y="38"/>
                  <a:pt x="223" y="25"/>
                </a:cubicBezTo>
                <a:cubicBezTo>
                  <a:pt x="231" y="9"/>
                  <a:pt x="238" y="8"/>
                  <a:pt x="252" y="18"/>
                </a:cubicBezTo>
                <a:cubicBezTo>
                  <a:pt x="263" y="26"/>
                  <a:pt x="274" y="25"/>
                  <a:pt x="283" y="14"/>
                </a:cubicBezTo>
                <a:cubicBezTo>
                  <a:pt x="296" y="0"/>
                  <a:pt x="301" y="0"/>
                  <a:pt x="314" y="14"/>
                </a:cubicBezTo>
                <a:cubicBezTo>
                  <a:pt x="323" y="23"/>
                  <a:pt x="334" y="24"/>
                  <a:pt x="345" y="16"/>
                </a:cubicBezTo>
                <a:cubicBezTo>
                  <a:pt x="360" y="4"/>
                  <a:pt x="366" y="5"/>
                  <a:pt x="375" y="21"/>
                </a:cubicBezTo>
                <a:cubicBezTo>
                  <a:pt x="382" y="33"/>
                  <a:pt x="393" y="36"/>
                  <a:pt x="405" y="30"/>
                </a:cubicBezTo>
                <a:cubicBezTo>
                  <a:pt x="421" y="22"/>
                  <a:pt x="428" y="24"/>
                  <a:pt x="433" y="41"/>
                </a:cubicBezTo>
                <a:cubicBezTo>
                  <a:pt x="438" y="55"/>
                  <a:pt x="448" y="60"/>
                  <a:pt x="461" y="56"/>
                </a:cubicBezTo>
                <a:cubicBezTo>
                  <a:pt x="477" y="52"/>
                  <a:pt x="484" y="56"/>
                  <a:pt x="486" y="73"/>
                </a:cubicBezTo>
                <a:cubicBezTo>
                  <a:pt x="487" y="87"/>
                  <a:pt x="496" y="95"/>
                  <a:pt x="511" y="94"/>
                </a:cubicBezTo>
                <a:cubicBezTo>
                  <a:pt x="528" y="93"/>
                  <a:pt x="533" y="98"/>
                  <a:pt x="531" y="116"/>
                </a:cubicBezTo>
                <a:cubicBezTo>
                  <a:pt x="529" y="130"/>
                  <a:pt x="536" y="139"/>
                  <a:pt x="551" y="141"/>
                </a:cubicBezTo>
                <a:cubicBezTo>
                  <a:pt x="567" y="143"/>
                  <a:pt x="572" y="150"/>
                  <a:pt x="566" y="166"/>
                </a:cubicBezTo>
                <a:cubicBezTo>
                  <a:pt x="562" y="180"/>
                  <a:pt x="567" y="190"/>
                  <a:pt x="581" y="195"/>
                </a:cubicBezTo>
                <a:cubicBezTo>
                  <a:pt x="596" y="201"/>
                  <a:pt x="599" y="209"/>
                  <a:pt x="591" y="222"/>
                </a:cubicBezTo>
                <a:cubicBezTo>
                  <a:pt x="583" y="236"/>
                  <a:pt x="585" y="246"/>
                  <a:pt x="599" y="255"/>
                </a:cubicBezTo>
                <a:cubicBezTo>
                  <a:pt x="612" y="263"/>
                  <a:pt x="613" y="272"/>
                  <a:pt x="603" y="283"/>
                </a:cubicBezTo>
                <a:cubicBezTo>
                  <a:pt x="592" y="295"/>
                  <a:pt x="592" y="305"/>
                  <a:pt x="604" y="317"/>
                </a:cubicBezTo>
                <a:cubicBezTo>
                  <a:pt x="614" y="327"/>
                  <a:pt x="614" y="336"/>
                  <a:pt x="602" y="345"/>
                </a:cubicBezTo>
                <a:cubicBezTo>
                  <a:pt x="588" y="355"/>
                  <a:pt x="586" y="365"/>
                  <a:pt x="596" y="378"/>
                </a:cubicBezTo>
                <a:cubicBezTo>
                  <a:pt x="604" y="391"/>
                  <a:pt x="602" y="399"/>
                  <a:pt x="587" y="405"/>
                </a:cubicBezTo>
                <a:cubicBezTo>
                  <a:pt x="573" y="412"/>
                  <a:pt x="569" y="422"/>
                  <a:pt x="574" y="436"/>
                </a:cubicBezTo>
                <a:cubicBezTo>
                  <a:pt x="580" y="451"/>
                  <a:pt x="577" y="458"/>
                  <a:pt x="562" y="462"/>
                </a:cubicBezTo>
                <a:cubicBezTo>
                  <a:pt x="545" y="465"/>
                  <a:pt x="539" y="474"/>
                  <a:pt x="543" y="491"/>
                </a:cubicBezTo>
                <a:cubicBezTo>
                  <a:pt x="545" y="504"/>
                  <a:pt x="539" y="511"/>
                  <a:pt x="526" y="511"/>
                </a:cubicBezTo>
                <a:cubicBezTo>
                  <a:pt x="507" y="511"/>
                  <a:pt x="500" y="518"/>
                  <a:pt x="499" y="536"/>
                </a:cubicBezTo>
                <a:cubicBezTo>
                  <a:pt x="499" y="550"/>
                  <a:pt x="492" y="555"/>
                  <a:pt x="478" y="552"/>
                </a:cubicBezTo>
                <a:cubicBezTo>
                  <a:pt x="461" y="548"/>
                  <a:pt x="453" y="553"/>
                  <a:pt x="448" y="571"/>
                </a:cubicBezTo>
                <a:cubicBezTo>
                  <a:pt x="444" y="584"/>
                  <a:pt x="437" y="588"/>
                  <a:pt x="423" y="582"/>
                </a:cubicBezTo>
                <a:cubicBezTo>
                  <a:pt x="407" y="575"/>
                  <a:pt x="398" y="578"/>
                  <a:pt x="391" y="594"/>
                </a:cubicBezTo>
                <a:cubicBezTo>
                  <a:pt x="384" y="607"/>
                  <a:pt x="376" y="609"/>
                  <a:pt x="364" y="600"/>
                </a:cubicBezTo>
                <a:cubicBezTo>
                  <a:pt x="350" y="590"/>
                  <a:pt x="340" y="592"/>
                  <a:pt x="330" y="605"/>
                </a:cubicBezTo>
                <a:cubicBezTo>
                  <a:pt x="321" y="616"/>
                  <a:pt x="312" y="617"/>
                  <a:pt x="302" y="606"/>
                </a:cubicBezTo>
                <a:cubicBezTo>
                  <a:pt x="291" y="593"/>
                  <a:pt x="281" y="592"/>
                  <a:pt x="267" y="603"/>
                </a:cubicBezTo>
                <a:cubicBezTo>
                  <a:pt x="257" y="612"/>
                  <a:pt x="248" y="611"/>
                  <a:pt x="241" y="599"/>
                </a:cubicBezTo>
                <a:cubicBezTo>
                  <a:pt x="232" y="583"/>
                  <a:pt x="223" y="580"/>
                  <a:pt x="207" y="589"/>
                </a:cubicBezTo>
                <a:cubicBezTo>
                  <a:pt x="195" y="595"/>
                  <a:pt x="186" y="592"/>
                  <a:pt x="182" y="579"/>
                </a:cubicBezTo>
                <a:cubicBezTo>
                  <a:pt x="176" y="561"/>
                  <a:pt x="169" y="557"/>
                  <a:pt x="150" y="562"/>
                </a:cubicBezTo>
                <a:cubicBezTo>
                  <a:pt x="137" y="565"/>
                  <a:pt x="130" y="560"/>
                  <a:pt x="129" y="546"/>
                </a:cubicBezTo>
                <a:cubicBezTo>
                  <a:pt x="127" y="529"/>
                  <a:pt x="119" y="522"/>
                  <a:pt x="101" y="524"/>
                </a:cubicBezTo>
                <a:cubicBezTo>
                  <a:pt x="88" y="525"/>
                  <a:pt x="81" y="517"/>
                  <a:pt x="83" y="505"/>
                </a:cubicBezTo>
                <a:cubicBezTo>
                  <a:pt x="85" y="486"/>
                  <a:pt x="79" y="479"/>
                  <a:pt x="61" y="476"/>
                </a:cubicBezTo>
                <a:cubicBezTo>
                  <a:pt x="48" y="474"/>
                  <a:pt x="43" y="466"/>
                  <a:pt x="47" y="454"/>
                </a:cubicBezTo>
                <a:cubicBezTo>
                  <a:pt x="53" y="436"/>
                  <a:pt x="49" y="428"/>
                  <a:pt x="32" y="421"/>
                </a:cubicBezTo>
                <a:cubicBezTo>
                  <a:pt x="19" y="416"/>
                  <a:pt x="16" y="408"/>
                  <a:pt x="23" y="396"/>
                </a:cubicBezTo>
                <a:cubicBezTo>
                  <a:pt x="32" y="381"/>
                  <a:pt x="30" y="371"/>
                  <a:pt x="15" y="362"/>
                </a:cubicBezTo>
                <a:cubicBezTo>
                  <a:pt x="3" y="354"/>
                  <a:pt x="2" y="345"/>
                  <a:pt x="11" y="335"/>
                </a:cubicBezTo>
                <a:cubicBezTo>
                  <a:pt x="23" y="322"/>
                  <a:pt x="23" y="312"/>
                  <a:pt x="10" y="299"/>
                </a:cubicBezTo>
                <a:cubicBezTo>
                  <a:pt x="0" y="290"/>
                  <a:pt x="1" y="281"/>
                  <a:pt x="12" y="273"/>
                </a:cubicBezTo>
                <a:cubicBezTo>
                  <a:pt x="27" y="262"/>
                  <a:pt x="28" y="253"/>
                  <a:pt x="18" y="238"/>
                </a:cubicBezTo>
                <a:cubicBezTo>
                  <a:pt x="11" y="226"/>
                  <a:pt x="13" y="218"/>
                  <a:pt x="26" y="212"/>
                </a:cubicBezTo>
                <a:cubicBezTo>
                  <a:pt x="42" y="205"/>
                  <a:pt x="46" y="196"/>
                  <a:pt x="40" y="180"/>
                </a:cubicBezTo>
                <a:cubicBezTo>
                  <a:pt x="34" y="166"/>
                  <a:pt x="38" y="159"/>
                  <a:pt x="54" y="156"/>
                </a:cubicBezTo>
                <a:cubicBezTo>
                  <a:pt x="68" y="153"/>
                  <a:pt x="75" y="143"/>
                  <a:pt x="73" y="129"/>
                </a:cubicBezTo>
                <a:cubicBezTo>
                  <a:pt x="70" y="112"/>
                  <a:pt x="75" y="106"/>
                  <a:pt x="91" y="106"/>
                </a:cubicBez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53" tIns="34277" rIns="68553" bIns="34277" numCol="1" anchor="t" anchorCtr="0" compatLnSpc="1"/>
          <a:lstStyle/>
          <a:p>
            <a:pPr algn="ctr" fontAlgn="base">
              <a:lnSpc>
                <a:spcPct val="200000"/>
              </a:lnSpc>
              <a:spcBef>
                <a:spcPct val="0"/>
              </a:spcBef>
              <a:spcAft>
                <a:spcPct val="0"/>
              </a:spcAft>
            </a:pPr>
            <a:endParaRPr lang="zh-CN" altLang="en-US" sz="4050" b="1">
              <a:solidFill>
                <a:schemeClr val="tx2"/>
              </a:solidFill>
              <a:latin typeface="Arial" panose="020B0604020202020204" pitchFamily="34" charset="0"/>
              <a:cs typeface="+mn-ea"/>
            </a:endParaRPr>
          </a:p>
        </p:txBody>
      </p:sp>
      <p:sp>
        <p:nvSpPr>
          <p:cNvPr id="64" name="Freeform 7"/>
          <p:cNvSpPr>
            <a:spLocks noEditPoints="1"/>
          </p:cNvSpPr>
          <p:nvPr/>
        </p:nvSpPr>
        <p:spPr bwMode="auto">
          <a:xfrm>
            <a:off x="2617242" y="2046671"/>
            <a:ext cx="1231667" cy="1234202"/>
          </a:xfrm>
          <a:custGeom>
            <a:avLst/>
            <a:gdLst>
              <a:gd name="T0" fmla="*/ 81 w 508"/>
              <a:gd name="T1" fmla="*/ 240 h 509"/>
              <a:gd name="T2" fmla="*/ 426 w 508"/>
              <a:gd name="T3" fmla="*/ 270 h 509"/>
              <a:gd name="T4" fmla="*/ 81 w 508"/>
              <a:gd name="T5" fmla="*/ 240 h 509"/>
              <a:gd name="T6" fmla="*/ 112 w 508"/>
              <a:gd name="T7" fmla="*/ 56 h 509"/>
              <a:gd name="T8" fmla="*/ 156 w 508"/>
              <a:gd name="T9" fmla="*/ 31 h 509"/>
              <a:gd name="T10" fmla="*/ 204 w 508"/>
              <a:gd name="T11" fmla="*/ 16 h 509"/>
              <a:gd name="T12" fmla="*/ 255 w 508"/>
              <a:gd name="T13" fmla="*/ 11 h 509"/>
              <a:gd name="T14" fmla="*/ 306 w 508"/>
              <a:gd name="T15" fmla="*/ 17 h 509"/>
              <a:gd name="T16" fmla="*/ 354 w 508"/>
              <a:gd name="T17" fmla="*/ 32 h 509"/>
              <a:gd name="T18" fmla="*/ 399 w 508"/>
              <a:gd name="T19" fmla="*/ 58 h 509"/>
              <a:gd name="T20" fmla="*/ 437 w 508"/>
              <a:gd name="T21" fmla="*/ 93 h 509"/>
              <a:gd name="T22" fmla="*/ 466 w 508"/>
              <a:gd name="T23" fmla="*/ 134 h 509"/>
              <a:gd name="T24" fmla="*/ 487 w 508"/>
              <a:gd name="T25" fmla="*/ 181 h 509"/>
              <a:gd name="T26" fmla="*/ 498 w 508"/>
              <a:gd name="T27" fmla="*/ 231 h 509"/>
              <a:gd name="T28" fmla="*/ 498 w 508"/>
              <a:gd name="T29" fmla="*/ 283 h 509"/>
              <a:gd name="T30" fmla="*/ 486 w 508"/>
              <a:gd name="T31" fmla="*/ 333 h 509"/>
              <a:gd name="T32" fmla="*/ 465 w 508"/>
              <a:gd name="T33" fmla="*/ 379 h 509"/>
              <a:gd name="T34" fmla="*/ 435 w 508"/>
              <a:gd name="T35" fmla="*/ 421 h 509"/>
              <a:gd name="T36" fmla="*/ 396 w 508"/>
              <a:gd name="T37" fmla="*/ 456 h 509"/>
              <a:gd name="T38" fmla="*/ 351 w 508"/>
              <a:gd name="T39" fmla="*/ 481 h 509"/>
              <a:gd name="T40" fmla="*/ 302 w 508"/>
              <a:gd name="T41" fmla="*/ 496 h 509"/>
              <a:gd name="T42" fmla="*/ 251 w 508"/>
              <a:gd name="T43" fmla="*/ 500 h 509"/>
              <a:gd name="T44" fmla="*/ 200 w 508"/>
              <a:gd name="T45" fmla="*/ 495 h 509"/>
              <a:gd name="T46" fmla="*/ 151 w 508"/>
              <a:gd name="T47" fmla="*/ 478 h 509"/>
              <a:gd name="T48" fmla="*/ 106 w 508"/>
              <a:gd name="T49" fmla="*/ 452 h 509"/>
              <a:gd name="T50" fmla="*/ 69 w 508"/>
              <a:gd name="T51" fmla="*/ 417 h 509"/>
              <a:gd name="T52" fmla="*/ 39 w 508"/>
              <a:gd name="T53" fmla="*/ 375 h 509"/>
              <a:gd name="T54" fmla="*/ 19 w 508"/>
              <a:gd name="T55" fmla="*/ 328 h 509"/>
              <a:gd name="T56" fmla="*/ 9 w 508"/>
              <a:gd name="T57" fmla="*/ 278 h 509"/>
              <a:gd name="T58" fmla="*/ 9 w 508"/>
              <a:gd name="T59" fmla="*/ 226 h 509"/>
              <a:gd name="T60" fmla="*/ 21 w 508"/>
              <a:gd name="T61" fmla="*/ 176 h 509"/>
              <a:gd name="T62" fmla="*/ 43 w 508"/>
              <a:gd name="T63" fmla="*/ 130 h 509"/>
              <a:gd name="T64" fmla="*/ 73 w 508"/>
              <a:gd name="T65" fmla="*/ 9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8" h="509">
                <a:moveTo>
                  <a:pt x="81" y="240"/>
                </a:moveTo>
                <a:cubicBezTo>
                  <a:pt x="81" y="240"/>
                  <a:pt x="81" y="240"/>
                  <a:pt x="81" y="240"/>
                </a:cubicBezTo>
                <a:cubicBezTo>
                  <a:pt x="73" y="335"/>
                  <a:pt x="144" y="420"/>
                  <a:pt x="239" y="428"/>
                </a:cubicBezTo>
                <a:cubicBezTo>
                  <a:pt x="334" y="436"/>
                  <a:pt x="418" y="365"/>
                  <a:pt x="426" y="270"/>
                </a:cubicBezTo>
                <a:cubicBezTo>
                  <a:pt x="435" y="174"/>
                  <a:pt x="364" y="90"/>
                  <a:pt x="269" y="82"/>
                </a:cubicBezTo>
                <a:cubicBezTo>
                  <a:pt x="173" y="74"/>
                  <a:pt x="89" y="144"/>
                  <a:pt x="81" y="240"/>
                </a:cubicBezTo>
                <a:close/>
                <a:moveTo>
                  <a:pt x="91" y="73"/>
                </a:moveTo>
                <a:cubicBezTo>
                  <a:pt x="103" y="74"/>
                  <a:pt x="110" y="68"/>
                  <a:pt x="112" y="56"/>
                </a:cubicBezTo>
                <a:cubicBezTo>
                  <a:pt x="113" y="42"/>
                  <a:pt x="119" y="39"/>
                  <a:pt x="132" y="43"/>
                </a:cubicBezTo>
                <a:cubicBezTo>
                  <a:pt x="143" y="47"/>
                  <a:pt x="152" y="42"/>
                  <a:pt x="156" y="31"/>
                </a:cubicBezTo>
                <a:cubicBezTo>
                  <a:pt x="161" y="18"/>
                  <a:pt x="167" y="15"/>
                  <a:pt x="179" y="22"/>
                </a:cubicBezTo>
                <a:cubicBezTo>
                  <a:pt x="189" y="28"/>
                  <a:pt x="198" y="26"/>
                  <a:pt x="204" y="16"/>
                </a:cubicBezTo>
                <a:cubicBezTo>
                  <a:pt x="212" y="3"/>
                  <a:pt x="218" y="2"/>
                  <a:pt x="229" y="12"/>
                </a:cubicBezTo>
                <a:cubicBezTo>
                  <a:pt x="238" y="19"/>
                  <a:pt x="247" y="19"/>
                  <a:pt x="255" y="11"/>
                </a:cubicBezTo>
                <a:cubicBezTo>
                  <a:pt x="266" y="0"/>
                  <a:pt x="271" y="0"/>
                  <a:pt x="280" y="13"/>
                </a:cubicBezTo>
                <a:cubicBezTo>
                  <a:pt x="287" y="21"/>
                  <a:pt x="296" y="23"/>
                  <a:pt x="306" y="17"/>
                </a:cubicBezTo>
                <a:cubicBezTo>
                  <a:pt x="318" y="8"/>
                  <a:pt x="323" y="9"/>
                  <a:pt x="330" y="23"/>
                </a:cubicBezTo>
                <a:cubicBezTo>
                  <a:pt x="335" y="33"/>
                  <a:pt x="344" y="37"/>
                  <a:pt x="354" y="32"/>
                </a:cubicBezTo>
                <a:cubicBezTo>
                  <a:pt x="368" y="27"/>
                  <a:pt x="373" y="29"/>
                  <a:pt x="376" y="44"/>
                </a:cubicBezTo>
                <a:cubicBezTo>
                  <a:pt x="379" y="55"/>
                  <a:pt x="387" y="60"/>
                  <a:pt x="399" y="58"/>
                </a:cubicBezTo>
                <a:cubicBezTo>
                  <a:pt x="412" y="55"/>
                  <a:pt x="417" y="60"/>
                  <a:pt x="418" y="73"/>
                </a:cubicBezTo>
                <a:cubicBezTo>
                  <a:pt x="418" y="85"/>
                  <a:pt x="424" y="92"/>
                  <a:pt x="437" y="93"/>
                </a:cubicBezTo>
                <a:cubicBezTo>
                  <a:pt x="451" y="93"/>
                  <a:pt x="455" y="98"/>
                  <a:pt x="452" y="112"/>
                </a:cubicBezTo>
                <a:cubicBezTo>
                  <a:pt x="449" y="123"/>
                  <a:pt x="455" y="131"/>
                  <a:pt x="466" y="134"/>
                </a:cubicBezTo>
                <a:cubicBezTo>
                  <a:pt x="480" y="137"/>
                  <a:pt x="483" y="143"/>
                  <a:pt x="477" y="156"/>
                </a:cubicBezTo>
                <a:cubicBezTo>
                  <a:pt x="472" y="167"/>
                  <a:pt x="476" y="176"/>
                  <a:pt x="487" y="181"/>
                </a:cubicBezTo>
                <a:cubicBezTo>
                  <a:pt x="499" y="187"/>
                  <a:pt x="501" y="193"/>
                  <a:pt x="493" y="204"/>
                </a:cubicBezTo>
                <a:cubicBezTo>
                  <a:pt x="486" y="215"/>
                  <a:pt x="487" y="223"/>
                  <a:pt x="498" y="231"/>
                </a:cubicBezTo>
                <a:cubicBezTo>
                  <a:pt x="508" y="239"/>
                  <a:pt x="508" y="246"/>
                  <a:pt x="499" y="255"/>
                </a:cubicBezTo>
                <a:cubicBezTo>
                  <a:pt x="489" y="264"/>
                  <a:pt x="488" y="273"/>
                  <a:pt x="498" y="283"/>
                </a:cubicBezTo>
                <a:cubicBezTo>
                  <a:pt x="505" y="292"/>
                  <a:pt x="504" y="300"/>
                  <a:pt x="494" y="306"/>
                </a:cubicBezTo>
                <a:cubicBezTo>
                  <a:pt x="482" y="313"/>
                  <a:pt x="480" y="321"/>
                  <a:pt x="486" y="333"/>
                </a:cubicBezTo>
                <a:cubicBezTo>
                  <a:pt x="492" y="344"/>
                  <a:pt x="490" y="350"/>
                  <a:pt x="478" y="355"/>
                </a:cubicBezTo>
                <a:cubicBezTo>
                  <a:pt x="465" y="359"/>
                  <a:pt x="461" y="367"/>
                  <a:pt x="465" y="379"/>
                </a:cubicBezTo>
                <a:cubicBezTo>
                  <a:pt x="468" y="392"/>
                  <a:pt x="465" y="397"/>
                  <a:pt x="452" y="399"/>
                </a:cubicBezTo>
                <a:cubicBezTo>
                  <a:pt x="438" y="401"/>
                  <a:pt x="433" y="407"/>
                  <a:pt x="435" y="421"/>
                </a:cubicBezTo>
                <a:cubicBezTo>
                  <a:pt x="436" y="433"/>
                  <a:pt x="430" y="438"/>
                  <a:pt x="419" y="437"/>
                </a:cubicBezTo>
                <a:cubicBezTo>
                  <a:pt x="404" y="436"/>
                  <a:pt x="398" y="441"/>
                  <a:pt x="396" y="456"/>
                </a:cubicBezTo>
                <a:cubicBezTo>
                  <a:pt x="394" y="467"/>
                  <a:pt x="388" y="471"/>
                  <a:pt x="377" y="468"/>
                </a:cubicBezTo>
                <a:cubicBezTo>
                  <a:pt x="363" y="463"/>
                  <a:pt x="356" y="467"/>
                  <a:pt x="351" y="481"/>
                </a:cubicBezTo>
                <a:cubicBezTo>
                  <a:pt x="347" y="492"/>
                  <a:pt x="340" y="494"/>
                  <a:pt x="330" y="488"/>
                </a:cubicBezTo>
                <a:cubicBezTo>
                  <a:pt x="317" y="481"/>
                  <a:pt x="310" y="483"/>
                  <a:pt x="302" y="496"/>
                </a:cubicBezTo>
                <a:cubicBezTo>
                  <a:pt x="296" y="506"/>
                  <a:pt x="289" y="507"/>
                  <a:pt x="280" y="499"/>
                </a:cubicBezTo>
                <a:cubicBezTo>
                  <a:pt x="269" y="490"/>
                  <a:pt x="261" y="490"/>
                  <a:pt x="251" y="500"/>
                </a:cubicBezTo>
                <a:cubicBezTo>
                  <a:pt x="243" y="509"/>
                  <a:pt x="236" y="509"/>
                  <a:pt x="228" y="499"/>
                </a:cubicBezTo>
                <a:cubicBezTo>
                  <a:pt x="220" y="488"/>
                  <a:pt x="212" y="486"/>
                  <a:pt x="200" y="495"/>
                </a:cubicBezTo>
                <a:cubicBezTo>
                  <a:pt x="190" y="501"/>
                  <a:pt x="183" y="499"/>
                  <a:pt x="178" y="489"/>
                </a:cubicBezTo>
                <a:cubicBezTo>
                  <a:pt x="172" y="475"/>
                  <a:pt x="165" y="473"/>
                  <a:pt x="151" y="478"/>
                </a:cubicBezTo>
                <a:cubicBezTo>
                  <a:pt x="141" y="483"/>
                  <a:pt x="134" y="479"/>
                  <a:pt x="132" y="468"/>
                </a:cubicBezTo>
                <a:cubicBezTo>
                  <a:pt x="128" y="453"/>
                  <a:pt x="122" y="450"/>
                  <a:pt x="106" y="452"/>
                </a:cubicBezTo>
                <a:cubicBezTo>
                  <a:pt x="96" y="454"/>
                  <a:pt x="90" y="449"/>
                  <a:pt x="90" y="438"/>
                </a:cubicBezTo>
                <a:cubicBezTo>
                  <a:pt x="90" y="423"/>
                  <a:pt x="84" y="418"/>
                  <a:pt x="69" y="417"/>
                </a:cubicBezTo>
                <a:cubicBezTo>
                  <a:pt x="58" y="417"/>
                  <a:pt x="53" y="411"/>
                  <a:pt x="55" y="400"/>
                </a:cubicBezTo>
                <a:cubicBezTo>
                  <a:pt x="58" y="385"/>
                  <a:pt x="54" y="379"/>
                  <a:pt x="39" y="375"/>
                </a:cubicBezTo>
                <a:cubicBezTo>
                  <a:pt x="29" y="373"/>
                  <a:pt x="25" y="366"/>
                  <a:pt x="29" y="356"/>
                </a:cubicBezTo>
                <a:cubicBezTo>
                  <a:pt x="35" y="341"/>
                  <a:pt x="33" y="335"/>
                  <a:pt x="19" y="328"/>
                </a:cubicBezTo>
                <a:cubicBezTo>
                  <a:pt x="9" y="323"/>
                  <a:pt x="7" y="316"/>
                  <a:pt x="14" y="306"/>
                </a:cubicBezTo>
                <a:cubicBezTo>
                  <a:pt x="22" y="295"/>
                  <a:pt x="21" y="287"/>
                  <a:pt x="9" y="278"/>
                </a:cubicBezTo>
                <a:cubicBezTo>
                  <a:pt x="0" y="271"/>
                  <a:pt x="0" y="263"/>
                  <a:pt x="8" y="255"/>
                </a:cubicBezTo>
                <a:cubicBezTo>
                  <a:pt x="19" y="245"/>
                  <a:pt x="19" y="238"/>
                  <a:pt x="9" y="226"/>
                </a:cubicBezTo>
                <a:cubicBezTo>
                  <a:pt x="2" y="218"/>
                  <a:pt x="3" y="210"/>
                  <a:pt x="13" y="205"/>
                </a:cubicBezTo>
                <a:cubicBezTo>
                  <a:pt x="26" y="197"/>
                  <a:pt x="28" y="189"/>
                  <a:pt x="21" y="176"/>
                </a:cubicBezTo>
                <a:cubicBezTo>
                  <a:pt x="15" y="166"/>
                  <a:pt x="18" y="159"/>
                  <a:pt x="29" y="155"/>
                </a:cubicBezTo>
                <a:cubicBezTo>
                  <a:pt x="43" y="151"/>
                  <a:pt x="47" y="143"/>
                  <a:pt x="43" y="130"/>
                </a:cubicBezTo>
                <a:cubicBezTo>
                  <a:pt x="39" y="118"/>
                  <a:pt x="43" y="112"/>
                  <a:pt x="56" y="111"/>
                </a:cubicBezTo>
                <a:cubicBezTo>
                  <a:pt x="68" y="110"/>
                  <a:pt x="74" y="102"/>
                  <a:pt x="73" y="90"/>
                </a:cubicBezTo>
                <a:cubicBezTo>
                  <a:pt x="72" y="76"/>
                  <a:pt x="77" y="72"/>
                  <a:pt x="91" y="73"/>
                </a:cubicBez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53" tIns="34277" rIns="68553" bIns="34277" numCol="1" anchor="t" anchorCtr="0" compatLnSpc="1"/>
          <a:lstStyle/>
          <a:p>
            <a:pPr algn="ctr" fontAlgn="base">
              <a:lnSpc>
                <a:spcPct val="200000"/>
              </a:lnSpc>
              <a:spcBef>
                <a:spcPct val="0"/>
              </a:spcBef>
              <a:spcAft>
                <a:spcPct val="0"/>
              </a:spcAft>
            </a:pPr>
            <a:endParaRPr lang="zh-CN" altLang="en-US" sz="4050" b="1">
              <a:solidFill>
                <a:schemeClr val="tx2"/>
              </a:solidFill>
              <a:latin typeface="Arial" panose="020B0604020202020204" pitchFamily="34" charset="0"/>
              <a:cs typeface="+mn-ea"/>
            </a:endParaRPr>
          </a:p>
        </p:txBody>
      </p:sp>
      <p:sp>
        <p:nvSpPr>
          <p:cNvPr id="65" name="Freeform 8"/>
          <p:cNvSpPr>
            <a:spLocks noEditPoints="1"/>
          </p:cNvSpPr>
          <p:nvPr/>
        </p:nvSpPr>
        <p:spPr bwMode="auto">
          <a:xfrm>
            <a:off x="3271993" y="949210"/>
            <a:ext cx="1233722" cy="1239336"/>
          </a:xfrm>
          <a:custGeom>
            <a:avLst/>
            <a:gdLst>
              <a:gd name="T0" fmla="*/ 81 w 509"/>
              <a:gd name="T1" fmla="*/ 255 h 511"/>
              <a:gd name="T2" fmla="*/ 428 w 509"/>
              <a:gd name="T3" fmla="*/ 256 h 511"/>
              <a:gd name="T4" fmla="*/ 81 w 509"/>
              <a:gd name="T5" fmla="*/ 255 h 511"/>
              <a:gd name="T6" fmla="*/ 95 w 509"/>
              <a:gd name="T7" fmla="*/ 69 h 511"/>
              <a:gd name="T8" fmla="*/ 137 w 509"/>
              <a:gd name="T9" fmla="*/ 41 h 511"/>
              <a:gd name="T10" fmla="*/ 185 w 509"/>
              <a:gd name="T11" fmla="*/ 21 h 511"/>
              <a:gd name="T12" fmla="*/ 235 w 509"/>
              <a:gd name="T13" fmla="*/ 12 h 511"/>
              <a:gd name="T14" fmla="*/ 285 w 509"/>
              <a:gd name="T15" fmla="*/ 14 h 511"/>
              <a:gd name="T16" fmla="*/ 335 w 509"/>
              <a:gd name="T17" fmla="*/ 25 h 511"/>
              <a:gd name="T18" fmla="*/ 382 w 509"/>
              <a:gd name="T19" fmla="*/ 47 h 511"/>
              <a:gd name="T20" fmla="*/ 423 w 509"/>
              <a:gd name="T21" fmla="*/ 78 h 511"/>
              <a:gd name="T22" fmla="*/ 456 w 509"/>
              <a:gd name="T23" fmla="*/ 117 h 511"/>
              <a:gd name="T24" fmla="*/ 481 w 509"/>
              <a:gd name="T25" fmla="*/ 162 h 511"/>
              <a:gd name="T26" fmla="*/ 496 w 509"/>
              <a:gd name="T27" fmla="*/ 211 h 511"/>
              <a:gd name="T28" fmla="*/ 500 w 509"/>
              <a:gd name="T29" fmla="*/ 263 h 511"/>
              <a:gd name="T30" fmla="*/ 493 w 509"/>
              <a:gd name="T31" fmla="*/ 314 h 511"/>
              <a:gd name="T32" fmla="*/ 476 w 509"/>
              <a:gd name="T33" fmla="*/ 362 h 511"/>
              <a:gd name="T34" fmla="*/ 449 w 509"/>
              <a:gd name="T35" fmla="*/ 407 h 511"/>
              <a:gd name="T36" fmla="*/ 413 w 509"/>
              <a:gd name="T37" fmla="*/ 444 h 511"/>
              <a:gd name="T38" fmla="*/ 371 w 509"/>
              <a:gd name="T39" fmla="*/ 473 h 511"/>
              <a:gd name="T40" fmla="*/ 323 w 509"/>
              <a:gd name="T41" fmla="*/ 492 h 511"/>
              <a:gd name="T42" fmla="*/ 273 w 509"/>
              <a:gd name="T43" fmla="*/ 501 h 511"/>
              <a:gd name="T44" fmla="*/ 221 w 509"/>
              <a:gd name="T45" fmla="*/ 500 h 511"/>
              <a:gd name="T46" fmla="*/ 171 w 509"/>
              <a:gd name="T47" fmla="*/ 488 h 511"/>
              <a:gd name="T48" fmla="*/ 124 w 509"/>
              <a:gd name="T49" fmla="*/ 466 h 511"/>
              <a:gd name="T50" fmla="*/ 84 w 509"/>
              <a:gd name="T51" fmla="*/ 434 h 511"/>
              <a:gd name="T52" fmla="*/ 50 w 509"/>
              <a:gd name="T53" fmla="*/ 394 h 511"/>
              <a:gd name="T54" fmla="*/ 26 w 509"/>
              <a:gd name="T55" fmla="*/ 349 h 511"/>
              <a:gd name="T56" fmla="*/ 12 w 509"/>
              <a:gd name="T57" fmla="*/ 300 h 511"/>
              <a:gd name="T58" fmla="*/ 8 w 509"/>
              <a:gd name="T59" fmla="*/ 248 h 511"/>
              <a:gd name="T60" fmla="*/ 15 w 509"/>
              <a:gd name="T61" fmla="*/ 197 h 511"/>
              <a:gd name="T62" fmla="*/ 33 w 509"/>
              <a:gd name="T63" fmla="*/ 149 h 511"/>
              <a:gd name="T64" fmla="*/ 60 w 509"/>
              <a:gd name="T65" fmla="*/ 107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9" h="511">
                <a:moveTo>
                  <a:pt x="81" y="255"/>
                </a:moveTo>
                <a:cubicBezTo>
                  <a:pt x="81" y="255"/>
                  <a:pt x="81" y="255"/>
                  <a:pt x="81" y="255"/>
                </a:cubicBezTo>
                <a:cubicBezTo>
                  <a:pt x="81" y="352"/>
                  <a:pt x="159" y="430"/>
                  <a:pt x="255" y="430"/>
                </a:cubicBezTo>
                <a:cubicBezTo>
                  <a:pt x="350" y="430"/>
                  <a:pt x="428" y="352"/>
                  <a:pt x="428" y="256"/>
                </a:cubicBezTo>
                <a:cubicBezTo>
                  <a:pt x="428" y="160"/>
                  <a:pt x="350" y="82"/>
                  <a:pt x="255" y="82"/>
                </a:cubicBezTo>
                <a:cubicBezTo>
                  <a:pt x="159" y="82"/>
                  <a:pt x="81" y="160"/>
                  <a:pt x="81" y="255"/>
                </a:cubicBezTo>
                <a:close/>
                <a:moveTo>
                  <a:pt x="76" y="88"/>
                </a:moveTo>
                <a:cubicBezTo>
                  <a:pt x="88" y="88"/>
                  <a:pt x="95" y="82"/>
                  <a:pt x="95" y="69"/>
                </a:cubicBezTo>
                <a:cubicBezTo>
                  <a:pt x="96" y="56"/>
                  <a:pt x="101" y="52"/>
                  <a:pt x="114" y="55"/>
                </a:cubicBezTo>
                <a:cubicBezTo>
                  <a:pt x="126" y="57"/>
                  <a:pt x="134" y="53"/>
                  <a:pt x="137" y="41"/>
                </a:cubicBezTo>
                <a:cubicBezTo>
                  <a:pt x="141" y="27"/>
                  <a:pt x="147" y="24"/>
                  <a:pt x="159" y="30"/>
                </a:cubicBezTo>
                <a:cubicBezTo>
                  <a:pt x="170" y="35"/>
                  <a:pt x="179" y="32"/>
                  <a:pt x="185" y="21"/>
                </a:cubicBezTo>
                <a:cubicBezTo>
                  <a:pt x="191" y="8"/>
                  <a:pt x="197" y="7"/>
                  <a:pt x="209" y="16"/>
                </a:cubicBezTo>
                <a:cubicBezTo>
                  <a:pt x="218" y="22"/>
                  <a:pt x="227" y="21"/>
                  <a:pt x="235" y="12"/>
                </a:cubicBezTo>
                <a:cubicBezTo>
                  <a:pt x="245" y="0"/>
                  <a:pt x="249" y="0"/>
                  <a:pt x="260" y="12"/>
                </a:cubicBezTo>
                <a:cubicBezTo>
                  <a:pt x="267" y="20"/>
                  <a:pt x="277" y="21"/>
                  <a:pt x="285" y="14"/>
                </a:cubicBezTo>
                <a:cubicBezTo>
                  <a:pt x="298" y="4"/>
                  <a:pt x="303" y="5"/>
                  <a:pt x="310" y="18"/>
                </a:cubicBezTo>
                <a:cubicBezTo>
                  <a:pt x="316" y="28"/>
                  <a:pt x="325" y="30"/>
                  <a:pt x="335" y="25"/>
                </a:cubicBezTo>
                <a:cubicBezTo>
                  <a:pt x="349" y="18"/>
                  <a:pt x="354" y="21"/>
                  <a:pt x="359" y="34"/>
                </a:cubicBezTo>
                <a:cubicBezTo>
                  <a:pt x="362" y="46"/>
                  <a:pt x="370" y="50"/>
                  <a:pt x="382" y="47"/>
                </a:cubicBezTo>
                <a:cubicBezTo>
                  <a:pt x="395" y="43"/>
                  <a:pt x="401" y="47"/>
                  <a:pt x="402" y="61"/>
                </a:cubicBezTo>
                <a:cubicBezTo>
                  <a:pt x="403" y="73"/>
                  <a:pt x="411" y="79"/>
                  <a:pt x="423" y="78"/>
                </a:cubicBezTo>
                <a:cubicBezTo>
                  <a:pt x="437" y="77"/>
                  <a:pt x="441" y="82"/>
                  <a:pt x="440" y="96"/>
                </a:cubicBezTo>
                <a:cubicBezTo>
                  <a:pt x="438" y="108"/>
                  <a:pt x="444" y="115"/>
                  <a:pt x="456" y="117"/>
                </a:cubicBezTo>
                <a:cubicBezTo>
                  <a:pt x="470" y="119"/>
                  <a:pt x="473" y="125"/>
                  <a:pt x="469" y="138"/>
                </a:cubicBezTo>
                <a:cubicBezTo>
                  <a:pt x="465" y="150"/>
                  <a:pt x="469" y="158"/>
                  <a:pt x="481" y="162"/>
                </a:cubicBezTo>
                <a:cubicBezTo>
                  <a:pt x="493" y="167"/>
                  <a:pt x="496" y="173"/>
                  <a:pt x="489" y="185"/>
                </a:cubicBezTo>
                <a:cubicBezTo>
                  <a:pt x="482" y="196"/>
                  <a:pt x="484" y="204"/>
                  <a:pt x="496" y="211"/>
                </a:cubicBezTo>
                <a:cubicBezTo>
                  <a:pt x="506" y="218"/>
                  <a:pt x="507" y="225"/>
                  <a:pt x="499" y="235"/>
                </a:cubicBezTo>
                <a:cubicBezTo>
                  <a:pt x="490" y="245"/>
                  <a:pt x="490" y="253"/>
                  <a:pt x="500" y="263"/>
                </a:cubicBezTo>
                <a:cubicBezTo>
                  <a:pt x="509" y="271"/>
                  <a:pt x="508" y="279"/>
                  <a:pt x="498" y="286"/>
                </a:cubicBezTo>
                <a:cubicBezTo>
                  <a:pt x="487" y="294"/>
                  <a:pt x="485" y="302"/>
                  <a:pt x="493" y="314"/>
                </a:cubicBezTo>
                <a:cubicBezTo>
                  <a:pt x="500" y="324"/>
                  <a:pt x="498" y="331"/>
                  <a:pt x="486" y="336"/>
                </a:cubicBezTo>
                <a:cubicBezTo>
                  <a:pt x="474" y="341"/>
                  <a:pt x="471" y="350"/>
                  <a:pt x="476" y="362"/>
                </a:cubicBezTo>
                <a:cubicBezTo>
                  <a:pt x="480" y="374"/>
                  <a:pt x="477" y="380"/>
                  <a:pt x="465" y="382"/>
                </a:cubicBezTo>
                <a:cubicBezTo>
                  <a:pt x="451" y="386"/>
                  <a:pt x="446" y="393"/>
                  <a:pt x="449" y="407"/>
                </a:cubicBezTo>
                <a:cubicBezTo>
                  <a:pt x="451" y="418"/>
                  <a:pt x="446" y="423"/>
                  <a:pt x="435" y="423"/>
                </a:cubicBezTo>
                <a:cubicBezTo>
                  <a:pt x="420" y="424"/>
                  <a:pt x="414" y="429"/>
                  <a:pt x="413" y="444"/>
                </a:cubicBezTo>
                <a:cubicBezTo>
                  <a:pt x="413" y="455"/>
                  <a:pt x="407" y="460"/>
                  <a:pt x="396" y="457"/>
                </a:cubicBezTo>
                <a:cubicBezTo>
                  <a:pt x="381" y="454"/>
                  <a:pt x="375" y="458"/>
                  <a:pt x="371" y="473"/>
                </a:cubicBezTo>
                <a:cubicBezTo>
                  <a:pt x="368" y="484"/>
                  <a:pt x="361" y="487"/>
                  <a:pt x="351" y="482"/>
                </a:cubicBezTo>
                <a:cubicBezTo>
                  <a:pt x="337" y="476"/>
                  <a:pt x="330" y="479"/>
                  <a:pt x="323" y="492"/>
                </a:cubicBezTo>
                <a:cubicBezTo>
                  <a:pt x="318" y="503"/>
                  <a:pt x="311" y="504"/>
                  <a:pt x="301" y="497"/>
                </a:cubicBezTo>
                <a:cubicBezTo>
                  <a:pt x="290" y="489"/>
                  <a:pt x="282" y="490"/>
                  <a:pt x="273" y="501"/>
                </a:cubicBezTo>
                <a:cubicBezTo>
                  <a:pt x="266" y="510"/>
                  <a:pt x="258" y="511"/>
                  <a:pt x="250" y="502"/>
                </a:cubicBezTo>
                <a:cubicBezTo>
                  <a:pt x="241" y="491"/>
                  <a:pt x="233" y="491"/>
                  <a:pt x="221" y="500"/>
                </a:cubicBezTo>
                <a:cubicBezTo>
                  <a:pt x="212" y="507"/>
                  <a:pt x="205" y="506"/>
                  <a:pt x="199" y="496"/>
                </a:cubicBezTo>
                <a:cubicBezTo>
                  <a:pt x="192" y="483"/>
                  <a:pt x="184" y="481"/>
                  <a:pt x="171" y="488"/>
                </a:cubicBezTo>
                <a:cubicBezTo>
                  <a:pt x="161" y="493"/>
                  <a:pt x="154" y="490"/>
                  <a:pt x="151" y="480"/>
                </a:cubicBezTo>
                <a:cubicBezTo>
                  <a:pt x="146" y="465"/>
                  <a:pt x="140" y="462"/>
                  <a:pt x="124" y="466"/>
                </a:cubicBezTo>
                <a:cubicBezTo>
                  <a:pt x="114" y="468"/>
                  <a:pt x="107" y="464"/>
                  <a:pt x="106" y="453"/>
                </a:cubicBezTo>
                <a:cubicBezTo>
                  <a:pt x="105" y="438"/>
                  <a:pt x="99" y="433"/>
                  <a:pt x="84" y="434"/>
                </a:cubicBezTo>
                <a:cubicBezTo>
                  <a:pt x="73" y="435"/>
                  <a:pt x="67" y="429"/>
                  <a:pt x="69" y="418"/>
                </a:cubicBezTo>
                <a:cubicBezTo>
                  <a:pt x="70" y="403"/>
                  <a:pt x="66" y="397"/>
                  <a:pt x="50" y="394"/>
                </a:cubicBezTo>
                <a:cubicBezTo>
                  <a:pt x="40" y="393"/>
                  <a:pt x="36" y="386"/>
                  <a:pt x="39" y="376"/>
                </a:cubicBezTo>
                <a:cubicBezTo>
                  <a:pt x="44" y="361"/>
                  <a:pt x="41" y="355"/>
                  <a:pt x="26" y="349"/>
                </a:cubicBezTo>
                <a:cubicBezTo>
                  <a:pt x="16" y="345"/>
                  <a:pt x="13" y="338"/>
                  <a:pt x="19" y="328"/>
                </a:cubicBezTo>
                <a:cubicBezTo>
                  <a:pt x="26" y="315"/>
                  <a:pt x="25" y="308"/>
                  <a:pt x="12" y="300"/>
                </a:cubicBezTo>
                <a:cubicBezTo>
                  <a:pt x="3" y="294"/>
                  <a:pt x="1" y="286"/>
                  <a:pt x="9" y="278"/>
                </a:cubicBezTo>
                <a:cubicBezTo>
                  <a:pt x="19" y="267"/>
                  <a:pt x="19" y="259"/>
                  <a:pt x="8" y="248"/>
                </a:cubicBezTo>
                <a:cubicBezTo>
                  <a:pt x="0" y="240"/>
                  <a:pt x="1" y="233"/>
                  <a:pt x="10" y="226"/>
                </a:cubicBezTo>
                <a:cubicBezTo>
                  <a:pt x="22" y="217"/>
                  <a:pt x="23" y="210"/>
                  <a:pt x="15" y="197"/>
                </a:cubicBezTo>
                <a:cubicBezTo>
                  <a:pt x="9" y="188"/>
                  <a:pt x="11" y="181"/>
                  <a:pt x="22" y="176"/>
                </a:cubicBezTo>
                <a:cubicBezTo>
                  <a:pt x="35" y="170"/>
                  <a:pt x="38" y="163"/>
                  <a:pt x="33" y="149"/>
                </a:cubicBezTo>
                <a:cubicBezTo>
                  <a:pt x="28" y="138"/>
                  <a:pt x="32" y="132"/>
                  <a:pt x="44" y="129"/>
                </a:cubicBezTo>
                <a:cubicBezTo>
                  <a:pt x="57" y="127"/>
                  <a:pt x="62" y="119"/>
                  <a:pt x="60" y="107"/>
                </a:cubicBezTo>
                <a:cubicBezTo>
                  <a:pt x="58" y="93"/>
                  <a:pt x="62" y="88"/>
                  <a:pt x="76" y="88"/>
                </a:cubicBez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53" tIns="34277" rIns="68553" bIns="34277" numCol="1" anchor="t" anchorCtr="0" compatLnSpc="1"/>
          <a:lstStyle/>
          <a:p>
            <a:pPr algn="ctr" fontAlgn="base">
              <a:lnSpc>
                <a:spcPct val="200000"/>
              </a:lnSpc>
              <a:spcBef>
                <a:spcPct val="0"/>
              </a:spcBef>
              <a:spcAft>
                <a:spcPct val="0"/>
              </a:spcAft>
            </a:pPr>
            <a:endParaRPr lang="zh-CN" altLang="en-US" sz="4050" b="1">
              <a:solidFill>
                <a:schemeClr val="tx2"/>
              </a:solidFill>
              <a:latin typeface="Arial" panose="020B0604020202020204" pitchFamily="34" charset="0"/>
              <a:cs typeface="+mn-ea"/>
            </a:endParaRPr>
          </a:p>
        </p:txBody>
      </p:sp>
      <p:sp>
        <p:nvSpPr>
          <p:cNvPr id="66" name="Freeform 9"/>
          <p:cNvSpPr>
            <a:spLocks noEditPoints="1"/>
          </p:cNvSpPr>
          <p:nvPr/>
        </p:nvSpPr>
        <p:spPr bwMode="auto">
          <a:xfrm>
            <a:off x="4706135" y="951264"/>
            <a:ext cx="1233722" cy="1235230"/>
          </a:xfrm>
          <a:custGeom>
            <a:avLst/>
            <a:gdLst>
              <a:gd name="T0" fmla="*/ 81 w 509"/>
              <a:gd name="T1" fmla="*/ 261 h 509"/>
              <a:gd name="T2" fmla="*/ 428 w 509"/>
              <a:gd name="T3" fmla="*/ 248 h 509"/>
              <a:gd name="T4" fmla="*/ 81 w 509"/>
              <a:gd name="T5" fmla="*/ 261 h 509"/>
              <a:gd name="T6" fmla="*/ 89 w 509"/>
              <a:gd name="T7" fmla="*/ 75 h 509"/>
              <a:gd name="T8" fmla="*/ 130 w 509"/>
              <a:gd name="T9" fmla="*/ 44 h 509"/>
              <a:gd name="T10" fmla="*/ 176 w 509"/>
              <a:gd name="T11" fmla="*/ 23 h 509"/>
              <a:gd name="T12" fmla="*/ 226 w 509"/>
              <a:gd name="T13" fmla="*/ 12 h 509"/>
              <a:gd name="T14" fmla="*/ 276 w 509"/>
              <a:gd name="T15" fmla="*/ 12 h 509"/>
              <a:gd name="T16" fmla="*/ 327 w 509"/>
              <a:gd name="T17" fmla="*/ 21 h 509"/>
              <a:gd name="T18" fmla="*/ 374 w 509"/>
              <a:gd name="T19" fmla="*/ 41 h 509"/>
              <a:gd name="T20" fmla="*/ 416 w 509"/>
              <a:gd name="T21" fmla="*/ 71 h 509"/>
              <a:gd name="T22" fmla="*/ 451 w 509"/>
              <a:gd name="T23" fmla="*/ 108 h 509"/>
              <a:gd name="T24" fmla="*/ 477 w 509"/>
              <a:gd name="T25" fmla="*/ 152 h 509"/>
              <a:gd name="T26" fmla="*/ 494 w 509"/>
              <a:gd name="T27" fmla="*/ 201 h 509"/>
              <a:gd name="T28" fmla="*/ 501 w 509"/>
              <a:gd name="T29" fmla="*/ 252 h 509"/>
              <a:gd name="T30" fmla="*/ 495 w 509"/>
              <a:gd name="T31" fmla="*/ 303 h 509"/>
              <a:gd name="T32" fmla="*/ 480 w 509"/>
              <a:gd name="T33" fmla="*/ 352 h 509"/>
              <a:gd name="T34" fmla="*/ 455 w 509"/>
              <a:gd name="T35" fmla="*/ 398 h 509"/>
              <a:gd name="T36" fmla="*/ 421 w 509"/>
              <a:gd name="T37" fmla="*/ 437 h 509"/>
              <a:gd name="T38" fmla="*/ 380 w 509"/>
              <a:gd name="T39" fmla="*/ 467 h 509"/>
              <a:gd name="T40" fmla="*/ 333 w 509"/>
              <a:gd name="T41" fmla="*/ 488 h 509"/>
              <a:gd name="T42" fmla="*/ 283 w 509"/>
              <a:gd name="T43" fmla="*/ 499 h 509"/>
              <a:gd name="T44" fmla="*/ 231 w 509"/>
              <a:gd name="T45" fmla="*/ 500 h 509"/>
              <a:gd name="T46" fmla="*/ 181 w 509"/>
              <a:gd name="T47" fmla="*/ 490 h 509"/>
              <a:gd name="T48" fmla="*/ 133 w 509"/>
              <a:gd name="T49" fmla="*/ 469 h 509"/>
              <a:gd name="T50" fmla="*/ 91 w 509"/>
              <a:gd name="T51" fmla="*/ 439 h 509"/>
              <a:gd name="T52" fmla="*/ 56 w 509"/>
              <a:gd name="T53" fmla="*/ 401 h 509"/>
              <a:gd name="T54" fmla="*/ 31 w 509"/>
              <a:gd name="T55" fmla="*/ 357 h 509"/>
              <a:gd name="T56" fmla="*/ 15 w 509"/>
              <a:gd name="T57" fmla="*/ 308 h 509"/>
              <a:gd name="T58" fmla="*/ 8 w 509"/>
              <a:gd name="T59" fmla="*/ 257 h 509"/>
              <a:gd name="T60" fmla="*/ 14 w 509"/>
              <a:gd name="T61" fmla="*/ 206 h 509"/>
              <a:gd name="T62" fmla="*/ 29 w 509"/>
              <a:gd name="T63" fmla="*/ 157 h 509"/>
              <a:gd name="T64" fmla="*/ 55 w 509"/>
              <a:gd name="T65" fmla="*/ 11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9" h="509">
                <a:moveTo>
                  <a:pt x="81" y="261"/>
                </a:moveTo>
                <a:cubicBezTo>
                  <a:pt x="81" y="261"/>
                  <a:pt x="81" y="261"/>
                  <a:pt x="81" y="261"/>
                </a:cubicBezTo>
                <a:cubicBezTo>
                  <a:pt x="85" y="357"/>
                  <a:pt x="166" y="432"/>
                  <a:pt x="262" y="429"/>
                </a:cubicBezTo>
                <a:cubicBezTo>
                  <a:pt x="357" y="425"/>
                  <a:pt x="432" y="344"/>
                  <a:pt x="428" y="248"/>
                </a:cubicBezTo>
                <a:cubicBezTo>
                  <a:pt x="425" y="152"/>
                  <a:pt x="344" y="78"/>
                  <a:pt x="248" y="81"/>
                </a:cubicBezTo>
                <a:cubicBezTo>
                  <a:pt x="152" y="85"/>
                  <a:pt x="78" y="165"/>
                  <a:pt x="81" y="261"/>
                </a:cubicBezTo>
                <a:close/>
                <a:moveTo>
                  <a:pt x="70" y="94"/>
                </a:moveTo>
                <a:cubicBezTo>
                  <a:pt x="82" y="94"/>
                  <a:pt x="89" y="87"/>
                  <a:pt x="89" y="75"/>
                </a:cubicBezTo>
                <a:cubicBezTo>
                  <a:pt x="89" y="61"/>
                  <a:pt x="94" y="57"/>
                  <a:pt x="107" y="59"/>
                </a:cubicBezTo>
                <a:cubicBezTo>
                  <a:pt x="119" y="62"/>
                  <a:pt x="127" y="56"/>
                  <a:pt x="130" y="44"/>
                </a:cubicBezTo>
                <a:cubicBezTo>
                  <a:pt x="133" y="31"/>
                  <a:pt x="138" y="28"/>
                  <a:pt x="151" y="33"/>
                </a:cubicBezTo>
                <a:cubicBezTo>
                  <a:pt x="162" y="37"/>
                  <a:pt x="171" y="34"/>
                  <a:pt x="176" y="23"/>
                </a:cubicBezTo>
                <a:cubicBezTo>
                  <a:pt x="182" y="10"/>
                  <a:pt x="188" y="8"/>
                  <a:pt x="200" y="17"/>
                </a:cubicBezTo>
                <a:cubicBezTo>
                  <a:pt x="210" y="23"/>
                  <a:pt x="218" y="21"/>
                  <a:pt x="226" y="12"/>
                </a:cubicBezTo>
                <a:cubicBezTo>
                  <a:pt x="236" y="0"/>
                  <a:pt x="240" y="0"/>
                  <a:pt x="251" y="11"/>
                </a:cubicBezTo>
                <a:cubicBezTo>
                  <a:pt x="259" y="18"/>
                  <a:pt x="268" y="19"/>
                  <a:pt x="276" y="12"/>
                </a:cubicBezTo>
                <a:cubicBezTo>
                  <a:pt x="288" y="1"/>
                  <a:pt x="293" y="2"/>
                  <a:pt x="302" y="15"/>
                </a:cubicBezTo>
                <a:cubicBezTo>
                  <a:pt x="308" y="25"/>
                  <a:pt x="317" y="27"/>
                  <a:pt x="327" y="21"/>
                </a:cubicBezTo>
                <a:cubicBezTo>
                  <a:pt x="340" y="14"/>
                  <a:pt x="345" y="16"/>
                  <a:pt x="350" y="30"/>
                </a:cubicBezTo>
                <a:cubicBezTo>
                  <a:pt x="354" y="41"/>
                  <a:pt x="363" y="45"/>
                  <a:pt x="374" y="41"/>
                </a:cubicBezTo>
                <a:cubicBezTo>
                  <a:pt x="387" y="37"/>
                  <a:pt x="393" y="40"/>
                  <a:pt x="395" y="54"/>
                </a:cubicBezTo>
                <a:cubicBezTo>
                  <a:pt x="397" y="66"/>
                  <a:pt x="404" y="72"/>
                  <a:pt x="416" y="71"/>
                </a:cubicBezTo>
                <a:cubicBezTo>
                  <a:pt x="430" y="70"/>
                  <a:pt x="435" y="74"/>
                  <a:pt x="434" y="88"/>
                </a:cubicBezTo>
                <a:cubicBezTo>
                  <a:pt x="433" y="100"/>
                  <a:pt x="439" y="107"/>
                  <a:pt x="451" y="108"/>
                </a:cubicBezTo>
                <a:cubicBezTo>
                  <a:pt x="465" y="110"/>
                  <a:pt x="468" y="115"/>
                  <a:pt x="465" y="129"/>
                </a:cubicBezTo>
                <a:cubicBezTo>
                  <a:pt x="461" y="140"/>
                  <a:pt x="466" y="149"/>
                  <a:pt x="477" y="152"/>
                </a:cubicBezTo>
                <a:cubicBezTo>
                  <a:pt x="490" y="157"/>
                  <a:pt x="493" y="163"/>
                  <a:pt x="486" y="175"/>
                </a:cubicBezTo>
                <a:cubicBezTo>
                  <a:pt x="480" y="186"/>
                  <a:pt x="483" y="194"/>
                  <a:pt x="494" y="201"/>
                </a:cubicBezTo>
                <a:cubicBezTo>
                  <a:pt x="505" y="208"/>
                  <a:pt x="506" y="215"/>
                  <a:pt x="498" y="224"/>
                </a:cubicBezTo>
                <a:cubicBezTo>
                  <a:pt x="490" y="235"/>
                  <a:pt x="490" y="243"/>
                  <a:pt x="501" y="252"/>
                </a:cubicBezTo>
                <a:cubicBezTo>
                  <a:pt x="509" y="260"/>
                  <a:pt x="509" y="268"/>
                  <a:pt x="500" y="275"/>
                </a:cubicBezTo>
                <a:cubicBezTo>
                  <a:pt x="489" y="284"/>
                  <a:pt x="487" y="292"/>
                  <a:pt x="495" y="303"/>
                </a:cubicBezTo>
                <a:cubicBezTo>
                  <a:pt x="503" y="314"/>
                  <a:pt x="501" y="320"/>
                  <a:pt x="490" y="326"/>
                </a:cubicBezTo>
                <a:cubicBezTo>
                  <a:pt x="478" y="332"/>
                  <a:pt x="475" y="340"/>
                  <a:pt x="480" y="352"/>
                </a:cubicBezTo>
                <a:cubicBezTo>
                  <a:pt x="485" y="364"/>
                  <a:pt x="482" y="370"/>
                  <a:pt x="470" y="373"/>
                </a:cubicBezTo>
                <a:cubicBezTo>
                  <a:pt x="456" y="377"/>
                  <a:pt x="452" y="384"/>
                  <a:pt x="455" y="398"/>
                </a:cubicBezTo>
                <a:cubicBezTo>
                  <a:pt x="458" y="409"/>
                  <a:pt x="453" y="415"/>
                  <a:pt x="442" y="415"/>
                </a:cubicBezTo>
                <a:cubicBezTo>
                  <a:pt x="426" y="416"/>
                  <a:pt x="421" y="422"/>
                  <a:pt x="421" y="437"/>
                </a:cubicBezTo>
                <a:cubicBezTo>
                  <a:pt x="421" y="448"/>
                  <a:pt x="415" y="453"/>
                  <a:pt x="404" y="451"/>
                </a:cubicBezTo>
                <a:cubicBezTo>
                  <a:pt x="389" y="448"/>
                  <a:pt x="383" y="452"/>
                  <a:pt x="380" y="467"/>
                </a:cubicBezTo>
                <a:cubicBezTo>
                  <a:pt x="377" y="479"/>
                  <a:pt x="371" y="482"/>
                  <a:pt x="360" y="477"/>
                </a:cubicBezTo>
                <a:cubicBezTo>
                  <a:pt x="346" y="472"/>
                  <a:pt x="339" y="475"/>
                  <a:pt x="333" y="488"/>
                </a:cubicBezTo>
                <a:cubicBezTo>
                  <a:pt x="328" y="499"/>
                  <a:pt x="321" y="501"/>
                  <a:pt x="311" y="494"/>
                </a:cubicBezTo>
                <a:cubicBezTo>
                  <a:pt x="299" y="486"/>
                  <a:pt x="291" y="488"/>
                  <a:pt x="283" y="499"/>
                </a:cubicBezTo>
                <a:cubicBezTo>
                  <a:pt x="276" y="509"/>
                  <a:pt x="268" y="509"/>
                  <a:pt x="260" y="501"/>
                </a:cubicBezTo>
                <a:cubicBezTo>
                  <a:pt x="250" y="490"/>
                  <a:pt x="242" y="490"/>
                  <a:pt x="231" y="500"/>
                </a:cubicBezTo>
                <a:cubicBezTo>
                  <a:pt x="223" y="508"/>
                  <a:pt x="215" y="507"/>
                  <a:pt x="209" y="497"/>
                </a:cubicBezTo>
                <a:cubicBezTo>
                  <a:pt x="201" y="484"/>
                  <a:pt x="194" y="482"/>
                  <a:pt x="181" y="490"/>
                </a:cubicBezTo>
                <a:cubicBezTo>
                  <a:pt x="171" y="495"/>
                  <a:pt x="164" y="493"/>
                  <a:pt x="160" y="482"/>
                </a:cubicBezTo>
                <a:cubicBezTo>
                  <a:pt x="154" y="468"/>
                  <a:pt x="148" y="465"/>
                  <a:pt x="133" y="469"/>
                </a:cubicBezTo>
                <a:cubicBezTo>
                  <a:pt x="123" y="473"/>
                  <a:pt x="116" y="468"/>
                  <a:pt x="115" y="457"/>
                </a:cubicBezTo>
                <a:cubicBezTo>
                  <a:pt x="113" y="443"/>
                  <a:pt x="106" y="438"/>
                  <a:pt x="91" y="439"/>
                </a:cubicBezTo>
                <a:cubicBezTo>
                  <a:pt x="81" y="441"/>
                  <a:pt x="75" y="435"/>
                  <a:pt x="75" y="424"/>
                </a:cubicBezTo>
                <a:cubicBezTo>
                  <a:pt x="77" y="409"/>
                  <a:pt x="72" y="403"/>
                  <a:pt x="56" y="401"/>
                </a:cubicBezTo>
                <a:cubicBezTo>
                  <a:pt x="46" y="400"/>
                  <a:pt x="42" y="394"/>
                  <a:pt x="44" y="384"/>
                </a:cubicBezTo>
                <a:cubicBezTo>
                  <a:pt x="48" y="368"/>
                  <a:pt x="45" y="362"/>
                  <a:pt x="31" y="357"/>
                </a:cubicBezTo>
                <a:cubicBezTo>
                  <a:pt x="20" y="353"/>
                  <a:pt x="17" y="346"/>
                  <a:pt x="23" y="336"/>
                </a:cubicBezTo>
                <a:cubicBezTo>
                  <a:pt x="29" y="323"/>
                  <a:pt x="27" y="315"/>
                  <a:pt x="15" y="308"/>
                </a:cubicBezTo>
                <a:cubicBezTo>
                  <a:pt x="5" y="302"/>
                  <a:pt x="3" y="295"/>
                  <a:pt x="11" y="286"/>
                </a:cubicBezTo>
                <a:cubicBezTo>
                  <a:pt x="20" y="275"/>
                  <a:pt x="20" y="267"/>
                  <a:pt x="8" y="257"/>
                </a:cubicBezTo>
                <a:cubicBezTo>
                  <a:pt x="0" y="249"/>
                  <a:pt x="0" y="242"/>
                  <a:pt x="9" y="235"/>
                </a:cubicBezTo>
                <a:cubicBezTo>
                  <a:pt x="21" y="225"/>
                  <a:pt x="22" y="218"/>
                  <a:pt x="14" y="206"/>
                </a:cubicBezTo>
                <a:cubicBezTo>
                  <a:pt x="7" y="196"/>
                  <a:pt x="9" y="189"/>
                  <a:pt x="19" y="184"/>
                </a:cubicBezTo>
                <a:cubicBezTo>
                  <a:pt x="32" y="178"/>
                  <a:pt x="35" y="170"/>
                  <a:pt x="29" y="157"/>
                </a:cubicBezTo>
                <a:cubicBezTo>
                  <a:pt x="24" y="145"/>
                  <a:pt x="27" y="139"/>
                  <a:pt x="40" y="136"/>
                </a:cubicBezTo>
                <a:cubicBezTo>
                  <a:pt x="52" y="134"/>
                  <a:pt x="57" y="125"/>
                  <a:pt x="55" y="113"/>
                </a:cubicBezTo>
                <a:cubicBezTo>
                  <a:pt x="52" y="100"/>
                  <a:pt x="56" y="95"/>
                  <a:pt x="70" y="94"/>
                </a:cubicBez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53" tIns="34277" rIns="68553" bIns="34277" numCol="1" anchor="t" anchorCtr="0" compatLnSpc="1"/>
          <a:lstStyle/>
          <a:p>
            <a:pPr algn="ctr" fontAlgn="base">
              <a:lnSpc>
                <a:spcPct val="200000"/>
              </a:lnSpc>
              <a:spcBef>
                <a:spcPct val="0"/>
              </a:spcBef>
              <a:spcAft>
                <a:spcPct val="0"/>
              </a:spcAft>
            </a:pPr>
            <a:endParaRPr lang="zh-CN" altLang="en-US" sz="4050" b="1">
              <a:solidFill>
                <a:schemeClr val="tx2"/>
              </a:solidFill>
              <a:latin typeface="Arial" panose="020B0604020202020204" pitchFamily="34" charset="0"/>
              <a:cs typeface="+mn-ea"/>
            </a:endParaRPr>
          </a:p>
        </p:txBody>
      </p:sp>
      <p:sp>
        <p:nvSpPr>
          <p:cNvPr id="67" name="Freeform 10"/>
          <p:cNvSpPr>
            <a:spLocks noEditPoints="1"/>
          </p:cNvSpPr>
          <p:nvPr/>
        </p:nvSpPr>
        <p:spPr bwMode="auto">
          <a:xfrm>
            <a:off x="5335567" y="2065557"/>
            <a:ext cx="1231667" cy="1232148"/>
          </a:xfrm>
          <a:custGeom>
            <a:avLst/>
            <a:gdLst>
              <a:gd name="T0" fmla="*/ 82 w 508"/>
              <a:gd name="T1" fmla="*/ 233 h 508"/>
              <a:gd name="T2" fmla="*/ 426 w 508"/>
              <a:gd name="T3" fmla="*/ 276 h 508"/>
              <a:gd name="T4" fmla="*/ 82 w 508"/>
              <a:gd name="T5" fmla="*/ 233 h 508"/>
              <a:gd name="T6" fmla="*/ 119 w 508"/>
              <a:gd name="T7" fmla="*/ 50 h 508"/>
              <a:gd name="T8" fmla="*/ 164 w 508"/>
              <a:gd name="T9" fmla="*/ 27 h 508"/>
              <a:gd name="T10" fmla="*/ 214 w 508"/>
              <a:gd name="T11" fmla="*/ 13 h 508"/>
              <a:gd name="T12" fmla="*/ 264 w 508"/>
              <a:gd name="T13" fmla="*/ 11 h 508"/>
              <a:gd name="T14" fmla="*/ 314 w 508"/>
              <a:gd name="T15" fmla="*/ 18 h 508"/>
              <a:gd name="T16" fmla="*/ 363 w 508"/>
              <a:gd name="T17" fmla="*/ 36 h 508"/>
              <a:gd name="T18" fmla="*/ 406 w 508"/>
              <a:gd name="T19" fmla="*/ 63 h 508"/>
              <a:gd name="T20" fmla="*/ 443 w 508"/>
              <a:gd name="T21" fmla="*/ 99 h 508"/>
              <a:gd name="T22" fmla="*/ 471 w 508"/>
              <a:gd name="T23" fmla="*/ 142 h 508"/>
              <a:gd name="T24" fmla="*/ 490 w 508"/>
              <a:gd name="T25" fmla="*/ 189 h 508"/>
              <a:gd name="T26" fmla="*/ 498 w 508"/>
              <a:gd name="T27" fmla="*/ 240 h 508"/>
              <a:gd name="T28" fmla="*/ 496 w 508"/>
              <a:gd name="T29" fmla="*/ 292 h 508"/>
              <a:gd name="T30" fmla="*/ 483 w 508"/>
              <a:gd name="T31" fmla="*/ 341 h 508"/>
              <a:gd name="T32" fmla="*/ 460 w 508"/>
              <a:gd name="T33" fmla="*/ 386 h 508"/>
              <a:gd name="T34" fmla="*/ 428 w 508"/>
              <a:gd name="T35" fmla="*/ 428 h 508"/>
              <a:gd name="T36" fmla="*/ 388 w 508"/>
              <a:gd name="T37" fmla="*/ 460 h 508"/>
              <a:gd name="T38" fmla="*/ 343 w 508"/>
              <a:gd name="T39" fmla="*/ 484 h 508"/>
              <a:gd name="T40" fmla="*/ 293 w 508"/>
              <a:gd name="T41" fmla="*/ 497 h 508"/>
              <a:gd name="T42" fmla="*/ 242 w 508"/>
              <a:gd name="T43" fmla="*/ 499 h 508"/>
              <a:gd name="T44" fmla="*/ 191 w 508"/>
              <a:gd name="T45" fmla="*/ 492 h 508"/>
              <a:gd name="T46" fmla="*/ 143 w 508"/>
              <a:gd name="T47" fmla="*/ 474 h 508"/>
              <a:gd name="T48" fmla="*/ 99 w 508"/>
              <a:gd name="T49" fmla="*/ 446 h 508"/>
              <a:gd name="T50" fmla="*/ 63 w 508"/>
              <a:gd name="T51" fmla="*/ 410 h 508"/>
              <a:gd name="T52" fmla="*/ 35 w 508"/>
              <a:gd name="T53" fmla="*/ 367 h 508"/>
              <a:gd name="T54" fmla="*/ 16 w 508"/>
              <a:gd name="T55" fmla="*/ 319 h 508"/>
              <a:gd name="T56" fmla="*/ 9 w 508"/>
              <a:gd name="T57" fmla="*/ 268 h 508"/>
              <a:gd name="T58" fmla="*/ 11 w 508"/>
              <a:gd name="T59" fmla="*/ 216 h 508"/>
              <a:gd name="T60" fmla="*/ 24 w 508"/>
              <a:gd name="T61" fmla="*/ 167 h 508"/>
              <a:gd name="T62" fmla="*/ 47 w 508"/>
              <a:gd name="T63" fmla="*/ 122 h 508"/>
              <a:gd name="T64" fmla="*/ 80 w 508"/>
              <a:gd name="T65" fmla="*/ 83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8" h="508">
                <a:moveTo>
                  <a:pt x="82" y="233"/>
                </a:moveTo>
                <a:cubicBezTo>
                  <a:pt x="82" y="233"/>
                  <a:pt x="82" y="233"/>
                  <a:pt x="82" y="233"/>
                </a:cubicBezTo>
                <a:cubicBezTo>
                  <a:pt x="70" y="328"/>
                  <a:pt x="137" y="415"/>
                  <a:pt x="233" y="427"/>
                </a:cubicBezTo>
                <a:cubicBezTo>
                  <a:pt x="327" y="438"/>
                  <a:pt x="414" y="371"/>
                  <a:pt x="426" y="276"/>
                </a:cubicBezTo>
                <a:cubicBezTo>
                  <a:pt x="438" y="181"/>
                  <a:pt x="370" y="94"/>
                  <a:pt x="275" y="82"/>
                </a:cubicBezTo>
                <a:cubicBezTo>
                  <a:pt x="180" y="70"/>
                  <a:pt x="94" y="138"/>
                  <a:pt x="82" y="233"/>
                </a:cubicBezTo>
                <a:close/>
                <a:moveTo>
                  <a:pt x="98" y="66"/>
                </a:moveTo>
                <a:cubicBezTo>
                  <a:pt x="110" y="68"/>
                  <a:pt x="117" y="62"/>
                  <a:pt x="119" y="50"/>
                </a:cubicBezTo>
                <a:cubicBezTo>
                  <a:pt x="121" y="37"/>
                  <a:pt x="127" y="33"/>
                  <a:pt x="140" y="38"/>
                </a:cubicBezTo>
                <a:cubicBezTo>
                  <a:pt x="151" y="42"/>
                  <a:pt x="160" y="38"/>
                  <a:pt x="164" y="27"/>
                </a:cubicBezTo>
                <a:cubicBezTo>
                  <a:pt x="170" y="14"/>
                  <a:pt x="176" y="12"/>
                  <a:pt x="188" y="19"/>
                </a:cubicBezTo>
                <a:cubicBezTo>
                  <a:pt x="198" y="25"/>
                  <a:pt x="207" y="23"/>
                  <a:pt x="214" y="13"/>
                </a:cubicBezTo>
                <a:cubicBezTo>
                  <a:pt x="222" y="1"/>
                  <a:pt x="227" y="1"/>
                  <a:pt x="238" y="11"/>
                </a:cubicBezTo>
                <a:cubicBezTo>
                  <a:pt x="247" y="18"/>
                  <a:pt x="256" y="18"/>
                  <a:pt x="264" y="11"/>
                </a:cubicBezTo>
                <a:cubicBezTo>
                  <a:pt x="276" y="0"/>
                  <a:pt x="280" y="0"/>
                  <a:pt x="289" y="13"/>
                </a:cubicBezTo>
                <a:cubicBezTo>
                  <a:pt x="296" y="22"/>
                  <a:pt x="305" y="24"/>
                  <a:pt x="314" y="18"/>
                </a:cubicBezTo>
                <a:cubicBezTo>
                  <a:pt x="328" y="10"/>
                  <a:pt x="333" y="12"/>
                  <a:pt x="339" y="25"/>
                </a:cubicBezTo>
                <a:cubicBezTo>
                  <a:pt x="343" y="36"/>
                  <a:pt x="352" y="40"/>
                  <a:pt x="363" y="36"/>
                </a:cubicBezTo>
                <a:cubicBezTo>
                  <a:pt x="377" y="31"/>
                  <a:pt x="382" y="33"/>
                  <a:pt x="384" y="48"/>
                </a:cubicBezTo>
                <a:cubicBezTo>
                  <a:pt x="387" y="59"/>
                  <a:pt x="394" y="65"/>
                  <a:pt x="406" y="63"/>
                </a:cubicBezTo>
                <a:cubicBezTo>
                  <a:pt x="420" y="61"/>
                  <a:pt x="425" y="65"/>
                  <a:pt x="424" y="79"/>
                </a:cubicBezTo>
                <a:cubicBezTo>
                  <a:pt x="424" y="91"/>
                  <a:pt x="430" y="98"/>
                  <a:pt x="443" y="99"/>
                </a:cubicBezTo>
                <a:cubicBezTo>
                  <a:pt x="457" y="100"/>
                  <a:pt x="460" y="105"/>
                  <a:pt x="457" y="119"/>
                </a:cubicBezTo>
                <a:cubicBezTo>
                  <a:pt x="454" y="130"/>
                  <a:pt x="459" y="138"/>
                  <a:pt x="471" y="142"/>
                </a:cubicBezTo>
                <a:cubicBezTo>
                  <a:pt x="484" y="145"/>
                  <a:pt x="487" y="151"/>
                  <a:pt x="481" y="164"/>
                </a:cubicBezTo>
                <a:cubicBezTo>
                  <a:pt x="476" y="175"/>
                  <a:pt x="479" y="184"/>
                  <a:pt x="490" y="189"/>
                </a:cubicBezTo>
                <a:cubicBezTo>
                  <a:pt x="502" y="196"/>
                  <a:pt x="503" y="202"/>
                  <a:pt x="495" y="213"/>
                </a:cubicBezTo>
                <a:cubicBezTo>
                  <a:pt x="487" y="223"/>
                  <a:pt x="488" y="232"/>
                  <a:pt x="498" y="240"/>
                </a:cubicBezTo>
                <a:cubicBezTo>
                  <a:pt x="508" y="248"/>
                  <a:pt x="508" y="255"/>
                  <a:pt x="499" y="263"/>
                </a:cubicBezTo>
                <a:cubicBezTo>
                  <a:pt x="488" y="272"/>
                  <a:pt x="488" y="281"/>
                  <a:pt x="496" y="292"/>
                </a:cubicBezTo>
                <a:cubicBezTo>
                  <a:pt x="504" y="301"/>
                  <a:pt x="502" y="308"/>
                  <a:pt x="492" y="314"/>
                </a:cubicBezTo>
                <a:cubicBezTo>
                  <a:pt x="480" y="321"/>
                  <a:pt x="477" y="329"/>
                  <a:pt x="483" y="341"/>
                </a:cubicBezTo>
                <a:cubicBezTo>
                  <a:pt x="489" y="352"/>
                  <a:pt x="486" y="359"/>
                  <a:pt x="474" y="362"/>
                </a:cubicBezTo>
                <a:cubicBezTo>
                  <a:pt x="461" y="366"/>
                  <a:pt x="457" y="374"/>
                  <a:pt x="460" y="386"/>
                </a:cubicBezTo>
                <a:cubicBezTo>
                  <a:pt x="463" y="399"/>
                  <a:pt x="460" y="404"/>
                  <a:pt x="447" y="406"/>
                </a:cubicBezTo>
                <a:cubicBezTo>
                  <a:pt x="433" y="407"/>
                  <a:pt x="427" y="413"/>
                  <a:pt x="428" y="428"/>
                </a:cubicBezTo>
                <a:cubicBezTo>
                  <a:pt x="429" y="439"/>
                  <a:pt x="423" y="444"/>
                  <a:pt x="412" y="443"/>
                </a:cubicBezTo>
                <a:cubicBezTo>
                  <a:pt x="397" y="441"/>
                  <a:pt x="391" y="446"/>
                  <a:pt x="388" y="460"/>
                </a:cubicBezTo>
                <a:cubicBezTo>
                  <a:pt x="386" y="472"/>
                  <a:pt x="380" y="475"/>
                  <a:pt x="369" y="471"/>
                </a:cubicBezTo>
                <a:cubicBezTo>
                  <a:pt x="355" y="467"/>
                  <a:pt x="348" y="470"/>
                  <a:pt x="343" y="484"/>
                </a:cubicBezTo>
                <a:cubicBezTo>
                  <a:pt x="338" y="494"/>
                  <a:pt x="331" y="497"/>
                  <a:pt x="321" y="491"/>
                </a:cubicBezTo>
                <a:cubicBezTo>
                  <a:pt x="309" y="483"/>
                  <a:pt x="301" y="485"/>
                  <a:pt x="293" y="497"/>
                </a:cubicBezTo>
                <a:cubicBezTo>
                  <a:pt x="287" y="507"/>
                  <a:pt x="279" y="507"/>
                  <a:pt x="270" y="499"/>
                </a:cubicBezTo>
                <a:cubicBezTo>
                  <a:pt x="260" y="490"/>
                  <a:pt x="252" y="490"/>
                  <a:pt x="242" y="499"/>
                </a:cubicBezTo>
                <a:cubicBezTo>
                  <a:pt x="234" y="508"/>
                  <a:pt x="226" y="507"/>
                  <a:pt x="219" y="497"/>
                </a:cubicBezTo>
                <a:cubicBezTo>
                  <a:pt x="211" y="486"/>
                  <a:pt x="203" y="484"/>
                  <a:pt x="191" y="492"/>
                </a:cubicBezTo>
                <a:cubicBezTo>
                  <a:pt x="181" y="498"/>
                  <a:pt x="174" y="496"/>
                  <a:pt x="170" y="485"/>
                </a:cubicBezTo>
                <a:cubicBezTo>
                  <a:pt x="164" y="472"/>
                  <a:pt x="157" y="469"/>
                  <a:pt x="143" y="474"/>
                </a:cubicBezTo>
                <a:cubicBezTo>
                  <a:pt x="132" y="478"/>
                  <a:pt x="126" y="474"/>
                  <a:pt x="124" y="463"/>
                </a:cubicBezTo>
                <a:cubicBezTo>
                  <a:pt x="120" y="448"/>
                  <a:pt x="115" y="444"/>
                  <a:pt x="99" y="446"/>
                </a:cubicBezTo>
                <a:cubicBezTo>
                  <a:pt x="88" y="447"/>
                  <a:pt x="83" y="442"/>
                  <a:pt x="83" y="431"/>
                </a:cubicBezTo>
                <a:cubicBezTo>
                  <a:pt x="84" y="417"/>
                  <a:pt x="78" y="410"/>
                  <a:pt x="63" y="410"/>
                </a:cubicBezTo>
                <a:cubicBezTo>
                  <a:pt x="52" y="409"/>
                  <a:pt x="47" y="402"/>
                  <a:pt x="50" y="392"/>
                </a:cubicBezTo>
                <a:cubicBezTo>
                  <a:pt x="54" y="377"/>
                  <a:pt x="49" y="370"/>
                  <a:pt x="35" y="367"/>
                </a:cubicBezTo>
                <a:cubicBezTo>
                  <a:pt x="25" y="364"/>
                  <a:pt x="21" y="357"/>
                  <a:pt x="26" y="347"/>
                </a:cubicBezTo>
                <a:cubicBezTo>
                  <a:pt x="32" y="332"/>
                  <a:pt x="30" y="326"/>
                  <a:pt x="16" y="319"/>
                </a:cubicBezTo>
                <a:cubicBezTo>
                  <a:pt x="6" y="313"/>
                  <a:pt x="5" y="306"/>
                  <a:pt x="12" y="297"/>
                </a:cubicBezTo>
                <a:cubicBezTo>
                  <a:pt x="21" y="285"/>
                  <a:pt x="20" y="277"/>
                  <a:pt x="9" y="268"/>
                </a:cubicBezTo>
                <a:cubicBezTo>
                  <a:pt x="0" y="261"/>
                  <a:pt x="0" y="253"/>
                  <a:pt x="8" y="246"/>
                </a:cubicBezTo>
                <a:cubicBezTo>
                  <a:pt x="19" y="236"/>
                  <a:pt x="20" y="228"/>
                  <a:pt x="11" y="216"/>
                </a:cubicBezTo>
                <a:cubicBezTo>
                  <a:pt x="4" y="208"/>
                  <a:pt x="5" y="200"/>
                  <a:pt x="15" y="195"/>
                </a:cubicBezTo>
                <a:cubicBezTo>
                  <a:pt x="28" y="188"/>
                  <a:pt x="31" y="180"/>
                  <a:pt x="24" y="167"/>
                </a:cubicBezTo>
                <a:cubicBezTo>
                  <a:pt x="19" y="157"/>
                  <a:pt x="22" y="150"/>
                  <a:pt x="33" y="146"/>
                </a:cubicBezTo>
                <a:cubicBezTo>
                  <a:pt x="47" y="142"/>
                  <a:pt x="51" y="135"/>
                  <a:pt x="47" y="122"/>
                </a:cubicBezTo>
                <a:cubicBezTo>
                  <a:pt x="44" y="109"/>
                  <a:pt x="48" y="104"/>
                  <a:pt x="61" y="103"/>
                </a:cubicBezTo>
                <a:cubicBezTo>
                  <a:pt x="74" y="102"/>
                  <a:pt x="80" y="95"/>
                  <a:pt x="80" y="83"/>
                </a:cubicBezTo>
                <a:cubicBezTo>
                  <a:pt x="79" y="69"/>
                  <a:pt x="84" y="64"/>
                  <a:pt x="98" y="66"/>
                </a:cubicBez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53" tIns="34277" rIns="68553" bIns="34277" numCol="1" anchor="t" anchorCtr="0" compatLnSpc="1"/>
          <a:lstStyle/>
          <a:p>
            <a:pPr algn="ctr" fontAlgn="base">
              <a:lnSpc>
                <a:spcPct val="200000"/>
              </a:lnSpc>
              <a:spcBef>
                <a:spcPct val="0"/>
              </a:spcBef>
              <a:spcAft>
                <a:spcPct val="0"/>
              </a:spcAft>
            </a:pPr>
            <a:endParaRPr lang="zh-CN" altLang="en-US" sz="4050" b="1">
              <a:solidFill>
                <a:schemeClr val="tx2"/>
              </a:solidFill>
              <a:latin typeface="Arial" panose="020B0604020202020204" pitchFamily="34" charset="0"/>
              <a:cs typeface="+mn-ea"/>
            </a:endParaRPr>
          </a:p>
        </p:txBody>
      </p:sp>
      <p:sp>
        <p:nvSpPr>
          <p:cNvPr id="68" name="Freeform 11"/>
          <p:cNvSpPr>
            <a:spLocks noEditPoints="1"/>
          </p:cNvSpPr>
          <p:nvPr/>
        </p:nvSpPr>
        <p:spPr bwMode="auto">
          <a:xfrm>
            <a:off x="5701269" y="3303916"/>
            <a:ext cx="1489292" cy="1497060"/>
          </a:xfrm>
          <a:custGeom>
            <a:avLst/>
            <a:gdLst>
              <a:gd name="T0" fmla="*/ 97 w 614"/>
              <a:gd name="T1" fmla="*/ 308 h 617"/>
              <a:gd name="T2" fmla="*/ 517 w 614"/>
              <a:gd name="T3" fmla="*/ 309 h 617"/>
              <a:gd name="T4" fmla="*/ 97 w 614"/>
              <a:gd name="T5" fmla="*/ 308 h 617"/>
              <a:gd name="T6" fmla="*/ 115 w 614"/>
              <a:gd name="T7" fmla="*/ 83 h 617"/>
              <a:gd name="T8" fmla="*/ 166 w 614"/>
              <a:gd name="T9" fmla="*/ 49 h 617"/>
              <a:gd name="T10" fmla="*/ 223 w 614"/>
              <a:gd name="T11" fmla="*/ 25 h 617"/>
              <a:gd name="T12" fmla="*/ 283 w 614"/>
              <a:gd name="T13" fmla="*/ 14 h 617"/>
              <a:gd name="T14" fmla="*/ 345 w 614"/>
              <a:gd name="T15" fmla="*/ 16 h 617"/>
              <a:gd name="T16" fmla="*/ 405 w 614"/>
              <a:gd name="T17" fmla="*/ 30 h 617"/>
              <a:gd name="T18" fmla="*/ 461 w 614"/>
              <a:gd name="T19" fmla="*/ 56 h 617"/>
              <a:gd name="T20" fmla="*/ 511 w 614"/>
              <a:gd name="T21" fmla="*/ 94 h 617"/>
              <a:gd name="T22" fmla="*/ 551 w 614"/>
              <a:gd name="T23" fmla="*/ 141 h 617"/>
              <a:gd name="T24" fmla="*/ 581 w 614"/>
              <a:gd name="T25" fmla="*/ 196 h 617"/>
              <a:gd name="T26" fmla="*/ 599 w 614"/>
              <a:gd name="T27" fmla="*/ 255 h 617"/>
              <a:gd name="T28" fmla="*/ 604 w 614"/>
              <a:gd name="T29" fmla="*/ 317 h 617"/>
              <a:gd name="T30" fmla="*/ 596 w 614"/>
              <a:gd name="T31" fmla="*/ 379 h 617"/>
              <a:gd name="T32" fmla="*/ 574 w 614"/>
              <a:gd name="T33" fmla="*/ 437 h 617"/>
              <a:gd name="T34" fmla="*/ 543 w 614"/>
              <a:gd name="T35" fmla="*/ 491 h 617"/>
              <a:gd name="T36" fmla="*/ 499 w 614"/>
              <a:gd name="T37" fmla="*/ 536 h 617"/>
              <a:gd name="T38" fmla="*/ 448 w 614"/>
              <a:gd name="T39" fmla="*/ 571 h 617"/>
              <a:gd name="T40" fmla="*/ 391 w 614"/>
              <a:gd name="T41" fmla="*/ 594 h 617"/>
              <a:gd name="T42" fmla="*/ 330 w 614"/>
              <a:gd name="T43" fmla="*/ 605 h 617"/>
              <a:gd name="T44" fmla="*/ 267 w 614"/>
              <a:gd name="T45" fmla="*/ 604 h 617"/>
              <a:gd name="T46" fmla="*/ 207 w 614"/>
              <a:gd name="T47" fmla="*/ 589 h 617"/>
              <a:gd name="T48" fmla="*/ 150 w 614"/>
              <a:gd name="T49" fmla="*/ 562 h 617"/>
              <a:gd name="T50" fmla="*/ 101 w 614"/>
              <a:gd name="T51" fmla="*/ 524 h 617"/>
              <a:gd name="T52" fmla="*/ 61 w 614"/>
              <a:gd name="T53" fmla="*/ 476 h 617"/>
              <a:gd name="T54" fmla="*/ 32 w 614"/>
              <a:gd name="T55" fmla="*/ 422 h 617"/>
              <a:gd name="T56" fmla="*/ 15 w 614"/>
              <a:gd name="T57" fmla="*/ 362 h 617"/>
              <a:gd name="T58" fmla="*/ 10 w 614"/>
              <a:gd name="T59" fmla="*/ 300 h 617"/>
              <a:gd name="T60" fmla="*/ 18 w 614"/>
              <a:gd name="T61" fmla="*/ 238 h 617"/>
              <a:gd name="T62" fmla="*/ 40 w 614"/>
              <a:gd name="T63" fmla="*/ 180 h 617"/>
              <a:gd name="T64" fmla="*/ 73 w 614"/>
              <a:gd name="T65" fmla="*/ 129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4" h="617">
                <a:moveTo>
                  <a:pt x="97" y="308"/>
                </a:moveTo>
                <a:cubicBezTo>
                  <a:pt x="97" y="308"/>
                  <a:pt x="97" y="308"/>
                  <a:pt x="97" y="308"/>
                </a:cubicBezTo>
                <a:cubicBezTo>
                  <a:pt x="97" y="425"/>
                  <a:pt x="192" y="519"/>
                  <a:pt x="307" y="519"/>
                </a:cubicBezTo>
                <a:cubicBezTo>
                  <a:pt x="423" y="519"/>
                  <a:pt x="517" y="425"/>
                  <a:pt x="517" y="309"/>
                </a:cubicBezTo>
                <a:cubicBezTo>
                  <a:pt x="517" y="193"/>
                  <a:pt x="423" y="99"/>
                  <a:pt x="307" y="99"/>
                </a:cubicBezTo>
                <a:cubicBezTo>
                  <a:pt x="191" y="99"/>
                  <a:pt x="97" y="193"/>
                  <a:pt x="97" y="308"/>
                </a:cubicBezTo>
                <a:close/>
                <a:moveTo>
                  <a:pt x="91" y="106"/>
                </a:moveTo>
                <a:cubicBezTo>
                  <a:pt x="106" y="106"/>
                  <a:pt x="115" y="98"/>
                  <a:pt x="115" y="83"/>
                </a:cubicBezTo>
                <a:cubicBezTo>
                  <a:pt x="116" y="67"/>
                  <a:pt x="122" y="62"/>
                  <a:pt x="138" y="66"/>
                </a:cubicBezTo>
                <a:cubicBezTo>
                  <a:pt x="152" y="69"/>
                  <a:pt x="162" y="63"/>
                  <a:pt x="166" y="49"/>
                </a:cubicBezTo>
                <a:cubicBezTo>
                  <a:pt x="170" y="32"/>
                  <a:pt x="177" y="29"/>
                  <a:pt x="192" y="36"/>
                </a:cubicBezTo>
                <a:cubicBezTo>
                  <a:pt x="206" y="42"/>
                  <a:pt x="216" y="38"/>
                  <a:pt x="223" y="25"/>
                </a:cubicBezTo>
                <a:cubicBezTo>
                  <a:pt x="231" y="10"/>
                  <a:pt x="238" y="8"/>
                  <a:pt x="252" y="18"/>
                </a:cubicBezTo>
                <a:cubicBezTo>
                  <a:pt x="263" y="27"/>
                  <a:pt x="274" y="25"/>
                  <a:pt x="283" y="14"/>
                </a:cubicBezTo>
                <a:cubicBezTo>
                  <a:pt x="296" y="0"/>
                  <a:pt x="301" y="0"/>
                  <a:pt x="314" y="14"/>
                </a:cubicBezTo>
                <a:cubicBezTo>
                  <a:pt x="323" y="24"/>
                  <a:pt x="334" y="24"/>
                  <a:pt x="345" y="16"/>
                </a:cubicBezTo>
                <a:cubicBezTo>
                  <a:pt x="360" y="4"/>
                  <a:pt x="366" y="5"/>
                  <a:pt x="375" y="21"/>
                </a:cubicBezTo>
                <a:cubicBezTo>
                  <a:pt x="382" y="33"/>
                  <a:pt x="393" y="36"/>
                  <a:pt x="405" y="30"/>
                </a:cubicBezTo>
                <a:cubicBezTo>
                  <a:pt x="421" y="22"/>
                  <a:pt x="428" y="24"/>
                  <a:pt x="433" y="41"/>
                </a:cubicBezTo>
                <a:cubicBezTo>
                  <a:pt x="438" y="55"/>
                  <a:pt x="448" y="60"/>
                  <a:pt x="461" y="56"/>
                </a:cubicBezTo>
                <a:cubicBezTo>
                  <a:pt x="477" y="52"/>
                  <a:pt x="484" y="56"/>
                  <a:pt x="486" y="73"/>
                </a:cubicBezTo>
                <a:cubicBezTo>
                  <a:pt x="487" y="87"/>
                  <a:pt x="496" y="95"/>
                  <a:pt x="511" y="94"/>
                </a:cubicBezTo>
                <a:cubicBezTo>
                  <a:pt x="528" y="93"/>
                  <a:pt x="533" y="99"/>
                  <a:pt x="531" y="116"/>
                </a:cubicBezTo>
                <a:cubicBezTo>
                  <a:pt x="529" y="130"/>
                  <a:pt x="536" y="139"/>
                  <a:pt x="551" y="141"/>
                </a:cubicBezTo>
                <a:cubicBezTo>
                  <a:pt x="567" y="143"/>
                  <a:pt x="572" y="150"/>
                  <a:pt x="566" y="166"/>
                </a:cubicBezTo>
                <a:cubicBezTo>
                  <a:pt x="562" y="180"/>
                  <a:pt x="567" y="190"/>
                  <a:pt x="581" y="196"/>
                </a:cubicBezTo>
                <a:cubicBezTo>
                  <a:pt x="596" y="201"/>
                  <a:pt x="599" y="209"/>
                  <a:pt x="591" y="223"/>
                </a:cubicBezTo>
                <a:cubicBezTo>
                  <a:pt x="583" y="236"/>
                  <a:pt x="585" y="246"/>
                  <a:pt x="599" y="255"/>
                </a:cubicBezTo>
                <a:cubicBezTo>
                  <a:pt x="612" y="263"/>
                  <a:pt x="613" y="272"/>
                  <a:pt x="603" y="283"/>
                </a:cubicBezTo>
                <a:cubicBezTo>
                  <a:pt x="592" y="295"/>
                  <a:pt x="592" y="306"/>
                  <a:pt x="604" y="317"/>
                </a:cubicBezTo>
                <a:cubicBezTo>
                  <a:pt x="614" y="327"/>
                  <a:pt x="614" y="337"/>
                  <a:pt x="602" y="345"/>
                </a:cubicBezTo>
                <a:cubicBezTo>
                  <a:pt x="588" y="355"/>
                  <a:pt x="586" y="365"/>
                  <a:pt x="596" y="379"/>
                </a:cubicBezTo>
                <a:cubicBezTo>
                  <a:pt x="604" y="392"/>
                  <a:pt x="602" y="399"/>
                  <a:pt x="587" y="406"/>
                </a:cubicBezTo>
                <a:cubicBezTo>
                  <a:pt x="573" y="412"/>
                  <a:pt x="569" y="422"/>
                  <a:pt x="574" y="437"/>
                </a:cubicBezTo>
                <a:cubicBezTo>
                  <a:pt x="580" y="451"/>
                  <a:pt x="577" y="458"/>
                  <a:pt x="562" y="462"/>
                </a:cubicBezTo>
                <a:cubicBezTo>
                  <a:pt x="545" y="465"/>
                  <a:pt x="539" y="474"/>
                  <a:pt x="543" y="491"/>
                </a:cubicBezTo>
                <a:cubicBezTo>
                  <a:pt x="545" y="504"/>
                  <a:pt x="539" y="511"/>
                  <a:pt x="526" y="511"/>
                </a:cubicBezTo>
                <a:cubicBezTo>
                  <a:pt x="507" y="512"/>
                  <a:pt x="500" y="518"/>
                  <a:pt x="499" y="536"/>
                </a:cubicBezTo>
                <a:cubicBezTo>
                  <a:pt x="499" y="550"/>
                  <a:pt x="492" y="555"/>
                  <a:pt x="478" y="552"/>
                </a:cubicBezTo>
                <a:cubicBezTo>
                  <a:pt x="461" y="548"/>
                  <a:pt x="453" y="553"/>
                  <a:pt x="448" y="571"/>
                </a:cubicBezTo>
                <a:cubicBezTo>
                  <a:pt x="444" y="585"/>
                  <a:pt x="437" y="588"/>
                  <a:pt x="423" y="582"/>
                </a:cubicBezTo>
                <a:cubicBezTo>
                  <a:pt x="407" y="575"/>
                  <a:pt x="398" y="579"/>
                  <a:pt x="391" y="594"/>
                </a:cubicBezTo>
                <a:cubicBezTo>
                  <a:pt x="384" y="607"/>
                  <a:pt x="376" y="609"/>
                  <a:pt x="364" y="600"/>
                </a:cubicBezTo>
                <a:cubicBezTo>
                  <a:pt x="350" y="590"/>
                  <a:pt x="340" y="592"/>
                  <a:pt x="330" y="605"/>
                </a:cubicBezTo>
                <a:cubicBezTo>
                  <a:pt x="321" y="616"/>
                  <a:pt x="312" y="617"/>
                  <a:pt x="302" y="606"/>
                </a:cubicBezTo>
                <a:cubicBezTo>
                  <a:pt x="291" y="593"/>
                  <a:pt x="281" y="592"/>
                  <a:pt x="267" y="604"/>
                </a:cubicBezTo>
                <a:cubicBezTo>
                  <a:pt x="257" y="612"/>
                  <a:pt x="248" y="611"/>
                  <a:pt x="241" y="599"/>
                </a:cubicBezTo>
                <a:cubicBezTo>
                  <a:pt x="232" y="583"/>
                  <a:pt x="223" y="581"/>
                  <a:pt x="207" y="589"/>
                </a:cubicBezTo>
                <a:cubicBezTo>
                  <a:pt x="195" y="595"/>
                  <a:pt x="186" y="592"/>
                  <a:pt x="182" y="579"/>
                </a:cubicBezTo>
                <a:cubicBezTo>
                  <a:pt x="176" y="561"/>
                  <a:pt x="169" y="557"/>
                  <a:pt x="150" y="562"/>
                </a:cubicBezTo>
                <a:cubicBezTo>
                  <a:pt x="137" y="566"/>
                  <a:pt x="130" y="560"/>
                  <a:pt x="129" y="547"/>
                </a:cubicBezTo>
                <a:cubicBezTo>
                  <a:pt x="127" y="529"/>
                  <a:pt x="119" y="523"/>
                  <a:pt x="101" y="524"/>
                </a:cubicBezTo>
                <a:cubicBezTo>
                  <a:pt x="88" y="525"/>
                  <a:pt x="81" y="518"/>
                  <a:pt x="83" y="505"/>
                </a:cubicBezTo>
                <a:cubicBezTo>
                  <a:pt x="85" y="486"/>
                  <a:pt x="79" y="479"/>
                  <a:pt x="61" y="476"/>
                </a:cubicBezTo>
                <a:cubicBezTo>
                  <a:pt x="48" y="475"/>
                  <a:pt x="43" y="466"/>
                  <a:pt x="47" y="454"/>
                </a:cubicBezTo>
                <a:cubicBezTo>
                  <a:pt x="53" y="436"/>
                  <a:pt x="49" y="428"/>
                  <a:pt x="32" y="422"/>
                </a:cubicBezTo>
                <a:cubicBezTo>
                  <a:pt x="19" y="416"/>
                  <a:pt x="16" y="408"/>
                  <a:pt x="23" y="396"/>
                </a:cubicBezTo>
                <a:cubicBezTo>
                  <a:pt x="32" y="381"/>
                  <a:pt x="30" y="371"/>
                  <a:pt x="15" y="362"/>
                </a:cubicBezTo>
                <a:cubicBezTo>
                  <a:pt x="3" y="354"/>
                  <a:pt x="2" y="345"/>
                  <a:pt x="11" y="335"/>
                </a:cubicBezTo>
                <a:cubicBezTo>
                  <a:pt x="23" y="322"/>
                  <a:pt x="23" y="312"/>
                  <a:pt x="10" y="300"/>
                </a:cubicBezTo>
                <a:cubicBezTo>
                  <a:pt x="0" y="290"/>
                  <a:pt x="1" y="281"/>
                  <a:pt x="12" y="273"/>
                </a:cubicBezTo>
                <a:cubicBezTo>
                  <a:pt x="27" y="262"/>
                  <a:pt x="28" y="253"/>
                  <a:pt x="18" y="238"/>
                </a:cubicBezTo>
                <a:cubicBezTo>
                  <a:pt x="11" y="227"/>
                  <a:pt x="13" y="218"/>
                  <a:pt x="26" y="212"/>
                </a:cubicBezTo>
                <a:cubicBezTo>
                  <a:pt x="42" y="205"/>
                  <a:pt x="46" y="196"/>
                  <a:pt x="40" y="180"/>
                </a:cubicBezTo>
                <a:cubicBezTo>
                  <a:pt x="34" y="166"/>
                  <a:pt x="38" y="159"/>
                  <a:pt x="54" y="156"/>
                </a:cubicBezTo>
                <a:cubicBezTo>
                  <a:pt x="68" y="153"/>
                  <a:pt x="75" y="143"/>
                  <a:pt x="73" y="129"/>
                </a:cubicBezTo>
                <a:cubicBezTo>
                  <a:pt x="70" y="112"/>
                  <a:pt x="75" y="106"/>
                  <a:pt x="91" y="106"/>
                </a:cubicBezTo>
                <a:close/>
              </a:path>
            </a:pathLst>
          </a:custGeom>
          <a:solidFill>
            <a:srgbClr val="00B0F0"/>
          </a:solidFill>
          <a:ln w="19050">
            <a:solidFill>
              <a:schemeClr val="bg1"/>
            </a:solidFill>
          </a:ln>
          <a:effectLst/>
        </p:spPr>
        <p:txBody>
          <a:bodyPr vert="horz" wrap="square" lIns="68553" tIns="34277" rIns="68553" bIns="34277" numCol="1" anchor="t" anchorCtr="0" compatLnSpc="1"/>
          <a:lstStyle/>
          <a:p>
            <a:pPr algn="ctr" fontAlgn="base">
              <a:lnSpc>
                <a:spcPct val="200000"/>
              </a:lnSpc>
              <a:spcBef>
                <a:spcPct val="0"/>
              </a:spcBef>
              <a:spcAft>
                <a:spcPct val="0"/>
              </a:spcAft>
            </a:pPr>
            <a:endParaRPr lang="zh-CN" altLang="en-US" sz="4050" b="1">
              <a:solidFill>
                <a:schemeClr val="tx2"/>
              </a:solidFill>
              <a:latin typeface="Arial" panose="020B0604020202020204" pitchFamily="34" charset="0"/>
              <a:cs typeface="+mn-ea"/>
            </a:endParaRPr>
          </a:p>
        </p:txBody>
      </p:sp>
      <p:sp>
        <p:nvSpPr>
          <p:cNvPr id="69" name="TextBox 100"/>
          <p:cNvSpPr txBox="1"/>
          <p:nvPr/>
        </p:nvSpPr>
        <p:spPr>
          <a:xfrm>
            <a:off x="2384521" y="3933945"/>
            <a:ext cx="657818" cy="225100"/>
          </a:xfrm>
          <a:prstGeom prst="rect">
            <a:avLst/>
          </a:prstGeom>
          <a:noFill/>
        </p:spPr>
        <p:txBody>
          <a:bodyPr wrap="none" lIns="68553" tIns="34277" rIns="68553" bIns="34277" rtlCol="0" anchor="ctr">
            <a:spAutoFit/>
          </a:bodyPr>
          <a:lstStyle/>
          <a:p>
            <a:r>
              <a:rPr lang="zh-CN" altLang="en-US" sz="1015">
                <a:solidFill>
                  <a:schemeClr val="tx2"/>
                </a:solidFill>
                <a:latin typeface="+mn-ea"/>
                <a:cs typeface="+mn-ea"/>
              </a:rPr>
              <a:t>添加标题</a:t>
            </a:r>
            <a:endParaRPr lang="zh-CN" altLang="en-US" sz="1015">
              <a:solidFill>
                <a:schemeClr val="tx2"/>
              </a:solidFill>
              <a:latin typeface="+mn-ea"/>
              <a:cs typeface="+mn-ea"/>
            </a:endParaRPr>
          </a:p>
        </p:txBody>
      </p:sp>
      <p:sp>
        <p:nvSpPr>
          <p:cNvPr id="70" name="TextBox 101"/>
          <p:cNvSpPr txBox="1"/>
          <p:nvPr/>
        </p:nvSpPr>
        <p:spPr>
          <a:xfrm>
            <a:off x="2817739" y="2551222"/>
            <a:ext cx="657818" cy="225100"/>
          </a:xfrm>
          <a:prstGeom prst="rect">
            <a:avLst/>
          </a:prstGeom>
          <a:noFill/>
        </p:spPr>
        <p:txBody>
          <a:bodyPr wrap="none" lIns="68553" tIns="34277" rIns="68553" bIns="34277" rtlCol="0" anchor="ctr">
            <a:spAutoFit/>
          </a:bodyPr>
          <a:lstStyle/>
          <a:p>
            <a:r>
              <a:rPr lang="zh-CN" altLang="en-US" sz="1015">
                <a:solidFill>
                  <a:schemeClr val="tx2"/>
                </a:solidFill>
                <a:latin typeface="+mn-ea"/>
                <a:cs typeface="+mn-ea"/>
              </a:rPr>
              <a:t>添加标题</a:t>
            </a:r>
            <a:endParaRPr lang="zh-CN" altLang="en-US" sz="1015">
              <a:solidFill>
                <a:schemeClr val="tx2"/>
              </a:solidFill>
              <a:latin typeface="+mn-ea"/>
              <a:cs typeface="+mn-ea"/>
            </a:endParaRPr>
          </a:p>
        </p:txBody>
      </p:sp>
      <p:sp>
        <p:nvSpPr>
          <p:cNvPr id="71" name="TextBox 102"/>
          <p:cNvSpPr txBox="1"/>
          <p:nvPr/>
        </p:nvSpPr>
        <p:spPr>
          <a:xfrm>
            <a:off x="3473516" y="1456327"/>
            <a:ext cx="657818" cy="225100"/>
          </a:xfrm>
          <a:prstGeom prst="rect">
            <a:avLst/>
          </a:prstGeom>
          <a:noFill/>
        </p:spPr>
        <p:txBody>
          <a:bodyPr wrap="none" lIns="68553" tIns="34277" rIns="68553" bIns="34277" rtlCol="0" anchor="ctr">
            <a:spAutoFit/>
          </a:bodyPr>
          <a:lstStyle/>
          <a:p>
            <a:r>
              <a:rPr lang="zh-CN" altLang="en-US" sz="1015">
                <a:solidFill>
                  <a:schemeClr val="tx2"/>
                </a:solidFill>
                <a:latin typeface="+mn-ea"/>
                <a:cs typeface="+mn-ea"/>
              </a:rPr>
              <a:t>添加标题</a:t>
            </a:r>
            <a:endParaRPr lang="zh-CN" altLang="en-US" sz="1015">
              <a:solidFill>
                <a:schemeClr val="tx2"/>
              </a:solidFill>
              <a:latin typeface="+mn-ea"/>
              <a:cs typeface="+mn-ea"/>
            </a:endParaRPr>
          </a:p>
        </p:txBody>
      </p:sp>
      <p:sp>
        <p:nvSpPr>
          <p:cNvPr id="72" name="TextBox 103"/>
          <p:cNvSpPr txBox="1"/>
          <p:nvPr/>
        </p:nvSpPr>
        <p:spPr>
          <a:xfrm>
            <a:off x="4907660" y="1456327"/>
            <a:ext cx="657818" cy="225100"/>
          </a:xfrm>
          <a:prstGeom prst="rect">
            <a:avLst/>
          </a:prstGeom>
          <a:noFill/>
        </p:spPr>
        <p:txBody>
          <a:bodyPr wrap="none" lIns="68553" tIns="34277" rIns="68553" bIns="34277" rtlCol="0" anchor="ctr">
            <a:spAutoFit/>
          </a:bodyPr>
          <a:lstStyle/>
          <a:p>
            <a:r>
              <a:rPr lang="zh-CN" altLang="en-US" sz="1015">
                <a:solidFill>
                  <a:schemeClr val="tx2"/>
                </a:solidFill>
                <a:latin typeface="+mn-ea"/>
                <a:cs typeface="+mn-ea"/>
              </a:rPr>
              <a:t>添加标题</a:t>
            </a:r>
            <a:endParaRPr lang="zh-CN" altLang="en-US" sz="1015">
              <a:solidFill>
                <a:schemeClr val="tx2"/>
              </a:solidFill>
              <a:latin typeface="+mn-ea"/>
              <a:cs typeface="+mn-ea"/>
            </a:endParaRPr>
          </a:p>
        </p:txBody>
      </p:sp>
      <p:sp>
        <p:nvSpPr>
          <p:cNvPr id="73" name="TextBox 104"/>
          <p:cNvSpPr txBox="1"/>
          <p:nvPr/>
        </p:nvSpPr>
        <p:spPr>
          <a:xfrm>
            <a:off x="5536065" y="2569082"/>
            <a:ext cx="657818" cy="225100"/>
          </a:xfrm>
          <a:prstGeom prst="rect">
            <a:avLst/>
          </a:prstGeom>
          <a:noFill/>
        </p:spPr>
        <p:txBody>
          <a:bodyPr wrap="none" lIns="68553" tIns="34277" rIns="68553" bIns="34277" rtlCol="0" anchor="ctr">
            <a:spAutoFit/>
          </a:bodyPr>
          <a:lstStyle/>
          <a:p>
            <a:r>
              <a:rPr lang="zh-CN" altLang="en-US" sz="1015">
                <a:solidFill>
                  <a:schemeClr val="tx2"/>
                </a:solidFill>
                <a:latin typeface="+mn-ea"/>
                <a:cs typeface="+mn-ea"/>
              </a:rPr>
              <a:t>添加标题</a:t>
            </a:r>
            <a:endParaRPr lang="zh-CN" altLang="en-US" sz="1015">
              <a:solidFill>
                <a:schemeClr val="tx2"/>
              </a:solidFill>
              <a:latin typeface="+mn-ea"/>
              <a:cs typeface="+mn-ea"/>
            </a:endParaRPr>
          </a:p>
        </p:txBody>
      </p:sp>
      <p:sp>
        <p:nvSpPr>
          <p:cNvPr id="74" name="TextBox 105"/>
          <p:cNvSpPr txBox="1"/>
          <p:nvPr/>
        </p:nvSpPr>
        <p:spPr>
          <a:xfrm>
            <a:off x="6030576" y="3939897"/>
            <a:ext cx="657818" cy="225100"/>
          </a:xfrm>
          <a:prstGeom prst="rect">
            <a:avLst/>
          </a:prstGeom>
          <a:noFill/>
        </p:spPr>
        <p:txBody>
          <a:bodyPr wrap="none" lIns="68553" tIns="34277" rIns="68553" bIns="34277" rtlCol="0" anchor="ctr">
            <a:spAutoFit/>
          </a:bodyPr>
          <a:lstStyle/>
          <a:p>
            <a:r>
              <a:rPr lang="zh-CN" altLang="en-US" sz="1015">
                <a:solidFill>
                  <a:schemeClr val="tx2"/>
                </a:solidFill>
                <a:latin typeface="+mn-ea"/>
                <a:cs typeface="+mn-ea"/>
              </a:rPr>
              <a:t>添加标题</a:t>
            </a:r>
            <a:endParaRPr lang="zh-CN" altLang="en-US" sz="1015">
              <a:solidFill>
                <a:schemeClr val="tx2"/>
              </a:solidFill>
              <a:latin typeface="+mn-ea"/>
              <a:cs typeface="+mn-ea"/>
            </a:endParaRPr>
          </a:p>
        </p:txBody>
      </p:sp>
      <p:sp>
        <p:nvSpPr>
          <p:cNvPr id="75" name="TextBox 106"/>
          <p:cNvSpPr txBox="1"/>
          <p:nvPr/>
        </p:nvSpPr>
        <p:spPr>
          <a:xfrm>
            <a:off x="515257" y="3747749"/>
            <a:ext cx="1476496" cy="789421"/>
          </a:xfrm>
          <a:prstGeom prst="rect">
            <a:avLst/>
          </a:prstGeom>
          <a:noFill/>
        </p:spPr>
        <p:txBody>
          <a:bodyPr wrap="square" lIns="68553" tIns="34277" rIns="68553" bIns="34277" rtlCol="0">
            <a:spAutoFit/>
          </a:bodyPr>
          <a:lstStyle/>
          <a:p>
            <a:pPr>
              <a:lnSpc>
                <a:spcPct val="130000"/>
              </a:lnSpc>
            </a:pPr>
            <a:r>
              <a:rPr lang="zh-CN" altLang="en-US" sz="900" dirty="0">
                <a:solidFill>
                  <a:schemeClr val="tx2"/>
                </a:solidFill>
                <a:latin typeface="+mn-ea"/>
                <a:cs typeface="+mn-ea"/>
              </a:rPr>
              <a:t>您的内容打在这里，或者通过复制您的文本后，在此框中选择粘贴，并选择只保留</a:t>
            </a:r>
            <a:r>
              <a:rPr lang="zh-CN" altLang="en-US" sz="900">
                <a:solidFill>
                  <a:schemeClr val="tx2"/>
                </a:solidFill>
                <a:latin typeface="+mn-ea"/>
                <a:cs typeface="+mn-ea"/>
              </a:rPr>
              <a:t>文字。</a:t>
            </a:r>
            <a:endParaRPr lang="zh-CN" altLang="en-US" sz="900">
              <a:solidFill>
                <a:schemeClr val="tx2"/>
              </a:solidFill>
              <a:latin typeface="+mn-ea"/>
              <a:cs typeface="+mn-ea"/>
            </a:endParaRPr>
          </a:p>
        </p:txBody>
      </p:sp>
      <p:sp>
        <p:nvSpPr>
          <p:cNvPr id="76" name="TextBox 107"/>
          <p:cNvSpPr txBox="1"/>
          <p:nvPr/>
        </p:nvSpPr>
        <p:spPr>
          <a:xfrm>
            <a:off x="1082026" y="2286908"/>
            <a:ext cx="1476496" cy="789421"/>
          </a:xfrm>
          <a:prstGeom prst="rect">
            <a:avLst/>
          </a:prstGeom>
          <a:noFill/>
        </p:spPr>
        <p:txBody>
          <a:bodyPr wrap="square" lIns="68553" tIns="34277" rIns="68553" bIns="34277" rtlCol="0">
            <a:spAutoFit/>
          </a:bodyPr>
          <a:lstStyle/>
          <a:p>
            <a:pPr>
              <a:lnSpc>
                <a:spcPct val="130000"/>
              </a:lnSpc>
            </a:pPr>
            <a:r>
              <a:rPr lang="zh-CN" altLang="en-US" sz="900" dirty="0">
                <a:solidFill>
                  <a:schemeClr val="tx2"/>
                </a:solidFill>
                <a:latin typeface="+mn-ea"/>
                <a:cs typeface="+mn-ea"/>
              </a:rPr>
              <a:t>您的内容打在这里，或者通过复制您的文本后，在此框中选择粘贴，并选择只保留</a:t>
            </a:r>
            <a:r>
              <a:rPr lang="zh-CN" altLang="en-US" sz="900">
                <a:solidFill>
                  <a:schemeClr val="tx2"/>
                </a:solidFill>
                <a:latin typeface="+mn-ea"/>
                <a:cs typeface="+mn-ea"/>
              </a:rPr>
              <a:t>文字。</a:t>
            </a:r>
            <a:endParaRPr lang="zh-CN" altLang="en-US" sz="900">
              <a:solidFill>
                <a:schemeClr val="tx2"/>
              </a:solidFill>
              <a:latin typeface="+mn-ea"/>
              <a:cs typeface="+mn-ea"/>
            </a:endParaRPr>
          </a:p>
        </p:txBody>
      </p:sp>
      <p:sp>
        <p:nvSpPr>
          <p:cNvPr id="77" name="TextBox 108"/>
          <p:cNvSpPr txBox="1"/>
          <p:nvPr/>
        </p:nvSpPr>
        <p:spPr>
          <a:xfrm>
            <a:off x="1797661" y="1174154"/>
            <a:ext cx="1476496" cy="789421"/>
          </a:xfrm>
          <a:prstGeom prst="rect">
            <a:avLst/>
          </a:prstGeom>
          <a:noFill/>
        </p:spPr>
        <p:txBody>
          <a:bodyPr wrap="square" lIns="68553" tIns="34277" rIns="68553" bIns="34277" rtlCol="0">
            <a:spAutoFit/>
          </a:bodyPr>
          <a:lstStyle/>
          <a:p>
            <a:pPr>
              <a:lnSpc>
                <a:spcPct val="130000"/>
              </a:lnSpc>
            </a:pPr>
            <a:r>
              <a:rPr lang="zh-CN" altLang="en-US" sz="900" dirty="0">
                <a:solidFill>
                  <a:schemeClr val="tx2"/>
                </a:solidFill>
                <a:latin typeface="+mn-ea"/>
                <a:cs typeface="+mn-ea"/>
              </a:rPr>
              <a:t>您的内容打在这里，或者通过复制您的文本后，在此框中选择粘贴，并选择只保留</a:t>
            </a:r>
            <a:r>
              <a:rPr lang="zh-CN" altLang="en-US" sz="900">
                <a:solidFill>
                  <a:schemeClr val="tx2"/>
                </a:solidFill>
                <a:latin typeface="+mn-ea"/>
                <a:cs typeface="+mn-ea"/>
              </a:rPr>
              <a:t>文字。</a:t>
            </a:r>
            <a:endParaRPr lang="zh-CN" altLang="en-US" sz="900">
              <a:solidFill>
                <a:schemeClr val="tx2"/>
              </a:solidFill>
              <a:latin typeface="+mn-ea"/>
              <a:cs typeface="+mn-ea"/>
            </a:endParaRPr>
          </a:p>
        </p:txBody>
      </p:sp>
      <p:sp>
        <p:nvSpPr>
          <p:cNvPr id="78" name="TextBox 109"/>
          <p:cNvSpPr txBox="1"/>
          <p:nvPr/>
        </p:nvSpPr>
        <p:spPr>
          <a:xfrm>
            <a:off x="6634767" y="2286908"/>
            <a:ext cx="1476496" cy="789421"/>
          </a:xfrm>
          <a:prstGeom prst="rect">
            <a:avLst/>
          </a:prstGeom>
          <a:noFill/>
        </p:spPr>
        <p:txBody>
          <a:bodyPr wrap="square" lIns="68553" tIns="34277" rIns="68553" bIns="34277" rtlCol="0">
            <a:spAutoFit/>
          </a:bodyPr>
          <a:lstStyle/>
          <a:p>
            <a:pPr>
              <a:lnSpc>
                <a:spcPct val="130000"/>
              </a:lnSpc>
            </a:pPr>
            <a:r>
              <a:rPr lang="zh-CN" altLang="en-US" sz="900" dirty="0">
                <a:solidFill>
                  <a:schemeClr val="tx2"/>
                </a:solidFill>
                <a:latin typeface="+mn-ea"/>
                <a:cs typeface="+mn-ea"/>
              </a:rPr>
              <a:t>您的内容打在这里，或者通过复制您的文本后，在此框中选择粘贴，并选择只保留文字。</a:t>
            </a:r>
            <a:endParaRPr lang="zh-CN" altLang="en-US" sz="900" dirty="0">
              <a:solidFill>
                <a:schemeClr val="tx2"/>
              </a:solidFill>
              <a:latin typeface="+mn-ea"/>
              <a:cs typeface="+mn-ea"/>
            </a:endParaRPr>
          </a:p>
        </p:txBody>
      </p:sp>
      <p:sp>
        <p:nvSpPr>
          <p:cNvPr id="79" name="TextBox 110"/>
          <p:cNvSpPr txBox="1"/>
          <p:nvPr/>
        </p:nvSpPr>
        <p:spPr>
          <a:xfrm>
            <a:off x="6027387" y="1174154"/>
            <a:ext cx="1476496" cy="789421"/>
          </a:xfrm>
          <a:prstGeom prst="rect">
            <a:avLst/>
          </a:prstGeom>
          <a:noFill/>
        </p:spPr>
        <p:txBody>
          <a:bodyPr wrap="square" lIns="68553" tIns="34277" rIns="68553" bIns="34277" rtlCol="0">
            <a:spAutoFit/>
          </a:bodyPr>
          <a:lstStyle/>
          <a:p>
            <a:pPr>
              <a:lnSpc>
                <a:spcPct val="130000"/>
              </a:lnSpc>
            </a:pPr>
            <a:r>
              <a:rPr lang="zh-CN" altLang="en-US" sz="900" dirty="0">
                <a:solidFill>
                  <a:schemeClr val="tx2"/>
                </a:solidFill>
                <a:latin typeface="+mn-ea"/>
                <a:cs typeface="+mn-ea"/>
              </a:rPr>
              <a:t>您的内容打在这里，或者通过复制您的文本后，在此框中选择粘贴，并选择只保留</a:t>
            </a:r>
            <a:r>
              <a:rPr lang="zh-CN" altLang="en-US" sz="900">
                <a:solidFill>
                  <a:schemeClr val="tx2"/>
                </a:solidFill>
                <a:latin typeface="+mn-ea"/>
                <a:cs typeface="+mn-ea"/>
              </a:rPr>
              <a:t>文字。</a:t>
            </a:r>
            <a:endParaRPr lang="zh-CN" altLang="en-US" sz="900">
              <a:solidFill>
                <a:schemeClr val="tx2"/>
              </a:solidFill>
              <a:latin typeface="+mn-ea"/>
              <a:cs typeface="+mn-ea"/>
            </a:endParaRPr>
          </a:p>
        </p:txBody>
      </p:sp>
      <p:sp>
        <p:nvSpPr>
          <p:cNvPr id="80" name="TextBox 111"/>
          <p:cNvSpPr txBox="1"/>
          <p:nvPr/>
        </p:nvSpPr>
        <p:spPr>
          <a:xfrm>
            <a:off x="7336570" y="3747749"/>
            <a:ext cx="1476496" cy="789421"/>
          </a:xfrm>
          <a:prstGeom prst="rect">
            <a:avLst/>
          </a:prstGeom>
          <a:noFill/>
        </p:spPr>
        <p:txBody>
          <a:bodyPr wrap="square" lIns="68553" tIns="34277" rIns="68553" bIns="34277" rtlCol="0">
            <a:spAutoFit/>
          </a:bodyPr>
          <a:lstStyle/>
          <a:p>
            <a:pPr>
              <a:lnSpc>
                <a:spcPct val="130000"/>
              </a:lnSpc>
            </a:pPr>
            <a:r>
              <a:rPr lang="zh-CN" altLang="en-US" sz="900" dirty="0">
                <a:solidFill>
                  <a:schemeClr val="tx2"/>
                </a:solidFill>
                <a:latin typeface="+mn-ea"/>
                <a:cs typeface="+mn-ea"/>
              </a:rPr>
              <a:t>您的内容打在这里，或者通过复制您的文本后，在此框中选择粘贴，并选择只保留</a:t>
            </a:r>
            <a:r>
              <a:rPr lang="zh-CN" altLang="en-US" sz="900">
                <a:solidFill>
                  <a:schemeClr val="tx2"/>
                </a:solidFill>
                <a:latin typeface="+mn-ea"/>
                <a:cs typeface="+mn-ea"/>
              </a:rPr>
              <a:t>文字。</a:t>
            </a:r>
            <a:endParaRPr lang="zh-CN" altLang="en-US" sz="900">
              <a:solidFill>
                <a:schemeClr val="tx2"/>
              </a:solidFill>
              <a:latin typeface="+mn-ea"/>
              <a:cs typeface="+mn-ea"/>
            </a:endParaRPr>
          </a:p>
        </p:txBody>
      </p:sp>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par>
                                <p:cTn id="9" presetID="12" presetClass="entr" presetSubtype="8"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right)">
                                      <p:cBhvr>
                                        <p:cTn id="12" dur="500"/>
                                        <p:tgtEl>
                                          <p:spTgt spid="6"/>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p:tgtEl>
                                          <p:spTgt spid="5"/>
                                        </p:tgtEl>
                                        <p:attrNameLst>
                                          <p:attrName>ppt_x</p:attrName>
                                        </p:attrNameLst>
                                      </p:cBhvr>
                                      <p:tavLst>
                                        <p:tav tm="0">
                                          <p:val>
                                            <p:strVal val="#ppt_x-#ppt_w*1.125000"/>
                                          </p:val>
                                        </p:tav>
                                        <p:tav tm="100000">
                                          <p:val>
                                            <p:strVal val="#ppt_x"/>
                                          </p:val>
                                        </p:tav>
                                      </p:tavLst>
                                    </p:anim>
                                    <p:animEffect transition="in" filter="wipe(right)">
                                      <p:cBhvr>
                                        <p:cTn id="16" dur="500"/>
                                        <p:tgtEl>
                                          <p:spTgt spid="5"/>
                                        </p:tgtEl>
                                      </p:cBhvr>
                                    </p:animEffect>
                                  </p:childTnLst>
                                </p:cTn>
                              </p:par>
                            </p:childTnLst>
                          </p:cTn>
                        </p:par>
                        <p:par>
                          <p:cTn id="17" fill="hold">
                            <p:stCondLst>
                              <p:cond delay="500"/>
                            </p:stCondLst>
                            <p:childTnLst>
                              <p:par>
                                <p:cTn id="18" presetID="55" presetClass="entr" presetSubtype="0" fill="hold" grpId="0" nodeType="afterEffect">
                                  <p:stCondLst>
                                    <p:cond delay="0"/>
                                  </p:stCondLst>
                                  <p:childTnLst>
                                    <p:set>
                                      <p:cBhvr>
                                        <p:cTn id="19" dur="1" fill="hold">
                                          <p:stCondLst>
                                            <p:cond delay="0"/>
                                          </p:stCondLst>
                                        </p:cTn>
                                        <p:tgtEl>
                                          <p:spTgt spid="62"/>
                                        </p:tgtEl>
                                        <p:attrNameLst>
                                          <p:attrName>style.visibility</p:attrName>
                                        </p:attrNameLst>
                                      </p:cBhvr>
                                      <p:to>
                                        <p:strVal val="visible"/>
                                      </p:to>
                                    </p:set>
                                    <p:anim calcmode="lin" valueType="num">
                                      <p:cBhvr>
                                        <p:cTn id="20" dur="1000" fill="hold"/>
                                        <p:tgtEl>
                                          <p:spTgt spid="62"/>
                                        </p:tgtEl>
                                        <p:attrNameLst>
                                          <p:attrName>ppt_w</p:attrName>
                                        </p:attrNameLst>
                                      </p:cBhvr>
                                      <p:tavLst>
                                        <p:tav tm="0">
                                          <p:val>
                                            <p:strVal val="#ppt_w*0.70"/>
                                          </p:val>
                                        </p:tav>
                                        <p:tav tm="100000">
                                          <p:val>
                                            <p:strVal val="#ppt_w"/>
                                          </p:val>
                                        </p:tav>
                                      </p:tavLst>
                                    </p:anim>
                                    <p:anim calcmode="lin" valueType="num">
                                      <p:cBhvr>
                                        <p:cTn id="21" dur="1000" fill="hold"/>
                                        <p:tgtEl>
                                          <p:spTgt spid="62"/>
                                        </p:tgtEl>
                                        <p:attrNameLst>
                                          <p:attrName>ppt_h</p:attrName>
                                        </p:attrNameLst>
                                      </p:cBhvr>
                                      <p:tavLst>
                                        <p:tav tm="0">
                                          <p:val>
                                            <p:strVal val="#ppt_h"/>
                                          </p:val>
                                        </p:tav>
                                        <p:tav tm="100000">
                                          <p:val>
                                            <p:strVal val="#ppt_h"/>
                                          </p:val>
                                        </p:tav>
                                      </p:tavLst>
                                    </p:anim>
                                    <p:animEffect transition="in" filter="fade">
                                      <p:cBhvr>
                                        <p:cTn id="22" dur="1000"/>
                                        <p:tgtEl>
                                          <p:spTgt spid="62"/>
                                        </p:tgtEl>
                                      </p:cBhvr>
                                    </p:animEffect>
                                  </p:childTnLst>
                                </p:cTn>
                              </p:par>
                            </p:childTnLst>
                          </p:cTn>
                        </p:par>
                        <p:par>
                          <p:cTn id="23" fill="hold">
                            <p:stCondLst>
                              <p:cond delay="1500"/>
                            </p:stCondLst>
                            <p:childTnLst>
                              <p:par>
                                <p:cTn id="24" presetID="2" presetClass="entr" presetSubtype="8" decel="100000" fill="hold" grpId="0" nodeType="afterEffect">
                                  <p:stCondLst>
                                    <p:cond delay="0"/>
                                  </p:stCondLst>
                                  <p:childTnLst>
                                    <p:set>
                                      <p:cBhvr>
                                        <p:cTn id="25" dur="1" fill="hold">
                                          <p:stCondLst>
                                            <p:cond delay="0"/>
                                          </p:stCondLst>
                                        </p:cTn>
                                        <p:tgtEl>
                                          <p:spTgt spid="63"/>
                                        </p:tgtEl>
                                        <p:attrNameLst>
                                          <p:attrName>style.visibility</p:attrName>
                                        </p:attrNameLst>
                                      </p:cBhvr>
                                      <p:to>
                                        <p:strVal val="visible"/>
                                      </p:to>
                                    </p:set>
                                    <p:anim calcmode="lin" valueType="num">
                                      <p:cBhvr additive="base">
                                        <p:cTn id="26" dur="500" fill="hold"/>
                                        <p:tgtEl>
                                          <p:spTgt spid="63"/>
                                        </p:tgtEl>
                                        <p:attrNameLst>
                                          <p:attrName>ppt_x</p:attrName>
                                        </p:attrNameLst>
                                      </p:cBhvr>
                                      <p:tavLst>
                                        <p:tav tm="0">
                                          <p:val>
                                            <p:strVal val="0-#ppt_w/2"/>
                                          </p:val>
                                        </p:tav>
                                        <p:tav tm="100000">
                                          <p:val>
                                            <p:strVal val="#ppt_x"/>
                                          </p:val>
                                        </p:tav>
                                      </p:tavLst>
                                    </p:anim>
                                    <p:anim calcmode="lin" valueType="num">
                                      <p:cBhvr additive="base">
                                        <p:cTn id="27" dur="500" fill="hold"/>
                                        <p:tgtEl>
                                          <p:spTgt spid="63"/>
                                        </p:tgtEl>
                                        <p:attrNameLst>
                                          <p:attrName>ppt_y</p:attrName>
                                        </p:attrNameLst>
                                      </p:cBhvr>
                                      <p:tavLst>
                                        <p:tav tm="0">
                                          <p:val>
                                            <p:strVal val="#ppt_y"/>
                                          </p:val>
                                        </p:tav>
                                        <p:tav tm="100000">
                                          <p:val>
                                            <p:strVal val="#ppt_y"/>
                                          </p:val>
                                        </p:tav>
                                      </p:tavLst>
                                    </p:anim>
                                  </p:childTnLst>
                                </p:cTn>
                              </p:par>
                              <p:par>
                                <p:cTn id="28" presetID="8" presetClass="emph" presetSubtype="0" repeatCount="indefinite" fill="hold" grpId="1" nodeType="withEffect">
                                  <p:stCondLst>
                                    <p:cond delay="0"/>
                                  </p:stCondLst>
                                  <p:childTnLst>
                                    <p:animRot by="86400000">
                                      <p:cBhvr>
                                        <p:cTn id="29" dur="8000" fill="hold"/>
                                        <p:tgtEl>
                                          <p:spTgt spid="63"/>
                                        </p:tgtEl>
                                        <p:attrNameLst>
                                          <p:attrName>r</p:attrName>
                                        </p:attrNameLst>
                                      </p:cBhvr>
                                    </p:animRot>
                                  </p:childTnLst>
                                </p:cTn>
                              </p:par>
                              <p:par>
                                <p:cTn id="30" presetID="44" presetClass="path" presetSubtype="0" fill="hold" grpId="2" nodeType="withEffect">
                                  <p:stCondLst>
                                    <p:cond delay="0"/>
                                  </p:stCondLst>
                                  <p:childTnLst>
                                    <p:animMotion origin="layout" path="M 2.24827E-6 -1.48148E-6 C 2.24827E-6 0.00023 0.05002 -0.50208 0.19851 -0.50856 C 0.34714 -0.51481 0.39156 -0.08588 0.40068 -1.48148E-6 " pathEditMode="relative" rAng="0" ptsTypes="fsf">
                                      <p:cBhvr>
                                        <p:cTn id="31" dur="2000" fill="hold"/>
                                        <p:tgtEl>
                                          <p:spTgt spid="63"/>
                                        </p:tgtEl>
                                        <p:attrNameLst>
                                          <p:attrName>ppt_x</p:attrName>
                                          <p:attrName>ppt_y</p:attrName>
                                        </p:attrNameLst>
                                      </p:cBhvr>
                                      <p:rCtr x="20034" y="-25741"/>
                                    </p:animMotion>
                                  </p:childTnLst>
                                </p:cTn>
                              </p:par>
                              <p:par>
                                <p:cTn id="32" presetID="10" presetClass="entr" presetSubtype="0" fill="hold" grpId="0" nodeType="withEffect">
                                  <p:stCondLst>
                                    <p:cond delay="400"/>
                                  </p:stCondLst>
                                  <p:childTnLst>
                                    <p:set>
                                      <p:cBhvr>
                                        <p:cTn id="33" dur="1" fill="hold">
                                          <p:stCondLst>
                                            <p:cond delay="0"/>
                                          </p:stCondLst>
                                        </p:cTn>
                                        <p:tgtEl>
                                          <p:spTgt spid="64"/>
                                        </p:tgtEl>
                                        <p:attrNameLst>
                                          <p:attrName>style.visibility</p:attrName>
                                        </p:attrNameLst>
                                      </p:cBhvr>
                                      <p:to>
                                        <p:strVal val="visible"/>
                                      </p:to>
                                    </p:set>
                                    <p:animEffect transition="in" filter="fade">
                                      <p:cBhvr>
                                        <p:cTn id="34" dur="500"/>
                                        <p:tgtEl>
                                          <p:spTgt spid="64"/>
                                        </p:tgtEl>
                                      </p:cBhvr>
                                    </p:animEffect>
                                  </p:childTnLst>
                                </p:cTn>
                              </p:par>
                              <p:par>
                                <p:cTn id="35" presetID="10" presetClass="entr" presetSubtype="0" fill="hold" grpId="0" nodeType="withEffect">
                                  <p:stCondLst>
                                    <p:cond delay="400"/>
                                  </p:stCondLst>
                                  <p:childTnLst>
                                    <p:set>
                                      <p:cBhvr>
                                        <p:cTn id="36" dur="1" fill="hold">
                                          <p:stCondLst>
                                            <p:cond delay="0"/>
                                          </p:stCondLst>
                                        </p:cTn>
                                        <p:tgtEl>
                                          <p:spTgt spid="70"/>
                                        </p:tgtEl>
                                        <p:attrNameLst>
                                          <p:attrName>style.visibility</p:attrName>
                                        </p:attrNameLst>
                                      </p:cBhvr>
                                      <p:to>
                                        <p:strVal val="visible"/>
                                      </p:to>
                                    </p:set>
                                    <p:animEffect transition="in" filter="fade">
                                      <p:cBhvr>
                                        <p:cTn id="37" dur="500"/>
                                        <p:tgtEl>
                                          <p:spTgt spid="70"/>
                                        </p:tgtEl>
                                      </p:cBhvr>
                                    </p:animEffect>
                                  </p:childTnLst>
                                </p:cTn>
                              </p:par>
                              <p:par>
                                <p:cTn id="38" presetID="8" presetClass="emph" presetSubtype="0" repeatCount="indefinite" fill="hold" grpId="1" nodeType="withEffect">
                                  <p:stCondLst>
                                    <p:cond delay="0"/>
                                  </p:stCondLst>
                                  <p:childTnLst>
                                    <p:animRot by="86400000">
                                      <p:cBhvr>
                                        <p:cTn id="39" dur="8000" fill="hold"/>
                                        <p:tgtEl>
                                          <p:spTgt spid="64"/>
                                        </p:tgtEl>
                                        <p:attrNameLst>
                                          <p:attrName>r</p:attrName>
                                        </p:attrNameLst>
                                      </p:cBhvr>
                                    </p:animRot>
                                  </p:childTnLst>
                                </p:cTn>
                              </p:par>
                              <p:par>
                                <p:cTn id="40" presetID="10" presetClass="entr" presetSubtype="0" fill="hold" grpId="0" nodeType="withEffect">
                                  <p:stCondLst>
                                    <p:cond delay="800"/>
                                  </p:stCondLst>
                                  <p:childTnLst>
                                    <p:set>
                                      <p:cBhvr>
                                        <p:cTn id="41" dur="1" fill="hold">
                                          <p:stCondLst>
                                            <p:cond delay="0"/>
                                          </p:stCondLst>
                                        </p:cTn>
                                        <p:tgtEl>
                                          <p:spTgt spid="65"/>
                                        </p:tgtEl>
                                        <p:attrNameLst>
                                          <p:attrName>style.visibility</p:attrName>
                                        </p:attrNameLst>
                                      </p:cBhvr>
                                      <p:to>
                                        <p:strVal val="visible"/>
                                      </p:to>
                                    </p:set>
                                    <p:animEffect transition="in" filter="fade">
                                      <p:cBhvr>
                                        <p:cTn id="42" dur="500"/>
                                        <p:tgtEl>
                                          <p:spTgt spid="65"/>
                                        </p:tgtEl>
                                      </p:cBhvr>
                                    </p:animEffect>
                                  </p:childTnLst>
                                </p:cTn>
                              </p:par>
                              <p:par>
                                <p:cTn id="43" presetID="10" presetClass="entr" presetSubtype="0" fill="hold" grpId="0" nodeType="withEffect">
                                  <p:stCondLst>
                                    <p:cond delay="800"/>
                                  </p:stCondLst>
                                  <p:childTnLst>
                                    <p:set>
                                      <p:cBhvr>
                                        <p:cTn id="44" dur="1" fill="hold">
                                          <p:stCondLst>
                                            <p:cond delay="0"/>
                                          </p:stCondLst>
                                        </p:cTn>
                                        <p:tgtEl>
                                          <p:spTgt spid="71"/>
                                        </p:tgtEl>
                                        <p:attrNameLst>
                                          <p:attrName>style.visibility</p:attrName>
                                        </p:attrNameLst>
                                      </p:cBhvr>
                                      <p:to>
                                        <p:strVal val="visible"/>
                                      </p:to>
                                    </p:set>
                                    <p:animEffect transition="in" filter="fade">
                                      <p:cBhvr>
                                        <p:cTn id="45" dur="500"/>
                                        <p:tgtEl>
                                          <p:spTgt spid="71"/>
                                        </p:tgtEl>
                                      </p:cBhvr>
                                    </p:animEffect>
                                  </p:childTnLst>
                                </p:cTn>
                              </p:par>
                              <p:par>
                                <p:cTn id="46" presetID="8" presetClass="emph" presetSubtype="0" repeatCount="indefinite" fill="hold" grpId="1" nodeType="withEffect">
                                  <p:stCondLst>
                                    <p:cond delay="0"/>
                                  </p:stCondLst>
                                  <p:childTnLst>
                                    <p:animRot by="86400000">
                                      <p:cBhvr>
                                        <p:cTn id="47" dur="8000" fill="hold"/>
                                        <p:tgtEl>
                                          <p:spTgt spid="65"/>
                                        </p:tgtEl>
                                        <p:attrNameLst>
                                          <p:attrName>r</p:attrName>
                                        </p:attrNameLst>
                                      </p:cBhvr>
                                    </p:animRot>
                                  </p:childTnLst>
                                </p:cTn>
                              </p:par>
                              <p:par>
                                <p:cTn id="48" presetID="10" presetClass="entr" presetSubtype="0" fill="hold" grpId="0" nodeType="withEffect">
                                  <p:stCondLst>
                                    <p:cond delay="1200"/>
                                  </p:stCondLst>
                                  <p:childTnLst>
                                    <p:set>
                                      <p:cBhvr>
                                        <p:cTn id="49" dur="1" fill="hold">
                                          <p:stCondLst>
                                            <p:cond delay="0"/>
                                          </p:stCondLst>
                                        </p:cTn>
                                        <p:tgtEl>
                                          <p:spTgt spid="66"/>
                                        </p:tgtEl>
                                        <p:attrNameLst>
                                          <p:attrName>style.visibility</p:attrName>
                                        </p:attrNameLst>
                                      </p:cBhvr>
                                      <p:to>
                                        <p:strVal val="visible"/>
                                      </p:to>
                                    </p:set>
                                    <p:animEffect transition="in" filter="fade">
                                      <p:cBhvr>
                                        <p:cTn id="50" dur="500"/>
                                        <p:tgtEl>
                                          <p:spTgt spid="66"/>
                                        </p:tgtEl>
                                      </p:cBhvr>
                                    </p:animEffect>
                                  </p:childTnLst>
                                </p:cTn>
                              </p:par>
                              <p:par>
                                <p:cTn id="51" presetID="10" presetClass="entr" presetSubtype="0" fill="hold" grpId="0" nodeType="withEffect">
                                  <p:stCondLst>
                                    <p:cond delay="1200"/>
                                  </p:stCondLst>
                                  <p:childTnLst>
                                    <p:set>
                                      <p:cBhvr>
                                        <p:cTn id="52" dur="1" fill="hold">
                                          <p:stCondLst>
                                            <p:cond delay="0"/>
                                          </p:stCondLst>
                                        </p:cTn>
                                        <p:tgtEl>
                                          <p:spTgt spid="72"/>
                                        </p:tgtEl>
                                        <p:attrNameLst>
                                          <p:attrName>style.visibility</p:attrName>
                                        </p:attrNameLst>
                                      </p:cBhvr>
                                      <p:to>
                                        <p:strVal val="visible"/>
                                      </p:to>
                                    </p:set>
                                    <p:animEffect transition="in" filter="fade">
                                      <p:cBhvr>
                                        <p:cTn id="53" dur="500"/>
                                        <p:tgtEl>
                                          <p:spTgt spid="72"/>
                                        </p:tgtEl>
                                      </p:cBhvr>
                                    </p:animEffect>
                                  </p:childTnLst>
                                </p:cTn>
                              </p:par>
                              <p:par>
                                <p:cTn id="54" presetID="8" presetClass="emph" presetSubtype="0" repeatCount="indefinite" fill="hold" grpId="1" nodeType="withEffect">
                                  <p:stCondLst>
                                    <p:cond delay="0"/>
                                  </p:stCondLst>
                                  <p:childTnLst>
                                    <p:animRot by="86400000">
                                      <p:cBhvr>
                                        <p:cTn id="55" dur="8000" fill="hold"/>
                                        <p:tgtEl>
                                          <p:spTgt spid="66"/>
                                        </p:tgtEl>
                                        <p:attrNameLst>
                                          <p:attrName>r</p:attrName>
                                        </p:attrNameLst>
                                      </p:cBhvr>
                                    </p:animRot>
                                  </p:childTnLst>
                                </p:cTn>
                              </p:par>
                              <p:par>
                                <p:cTn id="56" presetID="10" presetClass="entr" presetSubtype="0" fill="hold" grpId="0" nodeType="withEffect">
                                  <p:stCondLst>
                                    <p:cond delay="1600"/>
                                  </p:stCondLst>
                                  <p:childTnLst>
                                    <p:set>
                                      <p:cBhvr>
                                        <p:cTn id="57" dur="1" fill="hold">
                                          <p:stCondLst>
                                            <p:cond delay="0"/>
                                          </p:stCondLst>
                                        </p:cTn>
                                        <p:tgtEl>
                                          <p:spTgt spid="67"/>
                                        </p:tgtEl>
                                        <p:attrNameLst>
                                          <p:attrName>style.visibility</p:attrName>
                                        </p:attrNameLst>
                                      </p:cBhvr>
                                      <p:to>
                                        <p:strVal val="visible"/>
                                      </p:to>
                                    </p:set>
                                    <p:animEffect transition="in" filter="fade">
                                      <p:cBhvr>
                                        <p:cTn id="58" dur="500"/>
                                        <p:tgtEl>
                                          <p:spTgt spid="67"/>
                                        </p:tgtEl>
                                      </p:cBhvr>
                                    </p:animEffect>
                                  </p:childTnLst>
                                </p:cTn>
                              </p:par>
                              <p:par>
                                <p:cTn id="59" presetID="10" presetClass="entr" presetSubtype="0" fill="hold" grpId="0" nodeType="withEffect">
                                  <p:stCondLst>
                                    <p:cond delay="1600"/>
                                  </p:stCondLst>
                                  <p:childTnLst>
                                    <p:set>
                                      <p:cBhvr>
                                        <p:cTn id="60" dur="1" fill="hold">
                                          <p:stCondLst>
                                            <p:cond delay="0"/>
                                          </p:stCondLst>
                                        </p:cTn>
                                        <p:tgtEl>
                                          <p:spTgt spid="73"/>
                                        </p:tgtEl>
                                        <p:attrNameLst>
                                          <p:attrName>style.visibility</p:attrName>
                                        </p:attrNameLst>
                                      </p:cBhvr>
                                      <p:to>
                                        <p:strVal val="visible"/>
                                      </p:to>
                                    </p:set>
                                    <p:animEffect transition="in" filter="fade">
                                      <p:cBhvr>
                                        <p:cTn id="61" dur="500"/>
                                        <p:tgtEl>
                                          <p:spTgt spid="73"/>
                                        </p:tgtEl>
                                      </p:cBhvr>
                                    </p:animEffect>
                                  </p:childTnLst>
                                </p:cTn>
                              </p:par>
                              <p:par>
                                <p:cTn id="62" presetID="8" presetClass="emph" presetSubtype="0" repeatCount="indefinite" fill="hold" grpId="1" nodeType="withEffect">
                                  <p:stCondLst>
                                    <p:cond delay="0"/>
                                  </p:stCondLst>
                                  <p:childTnLst>
                                    <p:animRot by="86400000">
                                      <p:cBhvr>
                                        <p:cTn id="63" dur="8000" fill="hold"/>
                                        <p:tgtEl>
                                          <p:spTgt spid="67"/>
                                        </p:tgtEl>
                                        <p:attrNameLst>
                                          <p:attrName>r</p:attrName>
                                        </p:attrNameLst>
                                      </p:cBhvr>
                                    </p:animRot>
                                  </p:childTnLst>
                                </p:cTn>
                              </p:par>
                              <p:par>
                                <p:cTn id="64" presetID="10" presetClass="entr" presetSubtype="0" fill="hold" grpId="0" nodeType="withEffect">
                                  <p:stCondLst>
                                    <p:cond delay="2000"/>
                                  </p:stCondLst>
                                  <p:childTnLst>
                                    <p:set>
                                      <p:cBhvr>
                                        <p:cTn id="65" dur="1" fill="hold">
                                          <p:stCondLst>
                                            <p:cond delay="0"/>
                                          </p:stCondLst>
                                        </p:cTn>
                                        <p:tgtEl>
                                          <p:spTgt spid="68"/>
                                        </p:tgtEl>
                                        <p:attrNameLst>
                                          <p:attrName>style.visibility</p:attrName>
                                        </p:attrNameLst>
                                      </p:cBhvr>
                                      <p:to>
                                        <p:strVal val="visible"/>
                                      </p:to>
                                    </p:set>
                                    <p:animEffect transition="in" filter="fade">
                                      <p:cBhvr>
                                        <p:cTn id="66" dur="500"/>
                                        <p:tgtEl>
                                          <p:spTgt spid="68"/>
                                        </p:tgtEl>
                                      </p:cBhvr>
                                    </p:animEffect>
                                  </p:childTnLst>
                                </p:cTn>
                              </p:par>
                              <p:par>
                                <p:cTn id="67" presetID="10" presetClass="entr" presetSubtype="0" fill="hold" grpId="0" nodeType="withEffect">
                                  <p:stCondLst>
                                    <p:cond delay="2000"/>
                                  </p:stCondLst>
                                  <p:childTnLst>
                                    <p:set>
                                      <p:cBhvr>
                                        <p:cTn id="68" dur="1" fill="hold">
                                          <p:stCondLst>
                                            <p:cond delay="0"/>
                                          </p:stCondLst>
                                        </p:cTn>
                                        <p:tgtEl>
                                          <p:spTgt spid="74"/>
                                        </p:tgtEl>
                                        <p:attrNameLst>
                                          <p:attrName>style.visibility</p:attrName>
                                        </p:attrNameLst>
                                      </p:cBhvr>
                                      <p:to>
                                        <p:strVal val="visible"/>
                                      </p:to>
                                    </p:set>
                                    <p:animEffect transition="in" filter="fade">
                                      <p:cBhvr>
                                        <p:cTn id="69" dur="500"/>
                                        <p:tgtEl>
                                          <p:spTgt spid="74"/>
                                        </p:tgtEl>
                                      </p:cBhvr>
                                    </p:animEffect>
                                  </p:childTnLst>
                                </p:cTn>
                              </p:par>
                              <p:par>
                                <p:cTn id="70" presetID="8" presetClass="emph" presetSubtype="0" repeatCount="indefinite" fill="hold" grpId="1" nodeType="withEffect">
                                  <p:stCondLst>
                                    <p:cond delay="0"/>
                                  </p:stCondLst>
                                  <p:childTnLst>
                                    <p:animRot by="86400000">
                                      <p:cBhvr>
                                        <p:cTn id="71" dur="8000" fill="hold"/>
                                        <p:tgtEl>
                                          <p:spTgt spid="68"/>
                                        </p:tgtEl>
                                        <p:attrNameLst>
                                          <p:attrName>r</p:attrName>
                                        </p:attrNameLst>
                                      </p:cBhvr>
                                    </p:animRot>
                                  </p:childTnLst>
                                </p:cTn>
                              </p:par>
                              <p:par>
                                <p:cTn id="72" presetID="63" presetClass="path" presetSubtype="0" accel="50000" decel="50000" fill="hold" grpId="3" nodeType="withEffect">
                                  <p:stCondLst>
                                    <p:cond delay="2000"/>
                                  </p:stCondLst>
                                  <p:childTnLst>
                                    <p:animMotion origin="layout" path="M -4.16667E-7 6.35838E-7 L 0.40052 6.35838E-7 " pathEditMode="relative" rAng="0" ptsTypes="AA">
                                      <p:cBhvr>
                                        <p:cTn id="73" dur="1000" spd="-100000" fill="hold"/>
                                        <p:tgtEl>
                                          <p:spTgt spid="63"/>
                                        </p:tgtEl>
                                        <p:attrNameLst>
                                          <p:attrName>ppt_x</p:attrName>
                                          <p:attrName>ppt_y</p:attrName>
                                        </p:attrNameLst>
                                      </p:cBhvr>
                                      <p:rCtr x="20026" y="0"/>
                                    </p:animMotion>
                                  </p:childTnLst>
                                </p:cTn>
                              </p:par>
                              <p:par>
                                <p:cTn id="74" presetID="10" presetClass="entr" presetSubtype="0" fill="hold" grpId="0" nodeType="withEffect">
                                  <p:stCondLst>
                                    <p:cond delay="2800"/>
                                  </p:stCondLst>
                                  <p:childTnLst>
                                    <p:set>
                                      <p:cBhvr>
                                        <p:cTn id="75" dur="1" fill="hold">
                                          <p:stCondLst>
                                            <p:cond delay="0"/>
                                          </p:stCondLst>
                                        </p:cTn>
                                        <p:tgtEl>
                                          <p:spTgt spid="69"/>
                                        </p:tgtEl>
                                        <p:attrNameLst>
                                          <p:attrName>style.visibility</p:attrName>
                                        </p:attrNameLst>
                                      </p:cBhvr>
                                      <p:to>
                                        <p:strVal val="visible"/>
                                      </p:to>
                                    </p:set>
                                    <p:animEffect transition="in" filter="fade">
                                      <p:cBhvr>
                                        <p:cTn id="76" dur="500"/>
                                        <p:tgtEl>
                                          <p:spTgt spid="69"/>
                                        </p:tgtEl>
                                      </p:cBhvr>
                                    </p:animEffect>
                                  </p:childTnLst>
                                </p:cTn>
                              </p:par>
                              <p:par>
                                <p:cTn id="77" presetID="12" presetClass="entr" presetSubtype="2" fill="hold" grpId="0" nodeType="withEffect">
                                  <p:stCondLst>
                                    <p:cond delay="2800"/>
                                  </p:stCondLst>
                                  <p:childTnLst>
                                    <p:set>
                                      <p:cBhvr>
                                        <p:cTn id="78" dur="1" fill="hold">
                                          <p:stCondLst>
                                            <p:cond delay="0"/>
                                          </p:stCondLst>
                                        </p:cTn>
                                        <p:tgtEl>
                                          <p:spTgt spid="75"/>
                                        </p:tgtEl>
                                        <p:attrNameLst>
                                          <p:attrName>style.visibility</p:attrName>
                                        </p:attrNameLst>
                                      </p:cBhvr>
                                      <p:to>
                                        <p:strVal val="visible"/>
                                      </p:to>
                                    </p:set>
                                    <p:anim calcmode="lin" valueType="num">
                                      <p:cBhvr additive="base">
                                        <p:cTn id="79" dur="500"/>
                                        <p:tgtEl>
                                          <p:spTgt spid="75"/>
                                        </p:tgtEl>
                                        <p:attrNameLst>
                                          <p:attrName>ppt_x</p:attrName>
                                        </p:attrNameLst>
                                      </p:cBhvr>
                                      <p:tavLst>
                                        <p:tav tm="0">
                                          <p:val>
                                            <p:strVal val="#ppt_x+#ppt_w*1.125000"/>
                                          </p:val>
                                        </p:tav>
                                        <p:tav tm="100000">
                                          <p:val>
                                            <p:strVal val="#ppt_x"/>
                                          </p:val>
                                        </p:tav>
                                      </p:tavLst>
                                    </p:anim>
                                    <p:animEffect transition="in" filter="wipe(left)">
                                      <p:cBhvr>
                                        <p:cTn id="80" dur="500"/>
                                        <p:tgtEl>
                                          <p:spTgt spid="75"/>
                                        </p:tgtEl>
                                      </p:cBhvr>
                                    </p:animEffect>
                                  </p:childTnLst>
                                </p:cTn>
                              </p:par>
                              <p:par>
                                <p:cTn id="81" presetID="12" presetClass="entr" presetSubtype="2" fill="hold" grpId="0" nodeType="withEffect">
                                  <p:stCondLst>
                                    <p:cond delay="2800"/>
                                  </p:stCondLst>
                                  <p:childTnLst>
                                    <p:set>
                                      <p:cBhvr>
                                        <p:cTn id="82" dur="1" fill="hold">
                                          <p:stCondLst>
                                            <p:cond delay="0"/>
                                          </p:stCondLst>
                                        </p:cTn>
                                        <p:tgtEl>
                                          <p:spTgt spid="76"/>
                                        </p:tgtEl>
                                        <p:attrNameLst>
                                          <p:attrName>style.visibility</p:attrName>
                                        </p:attrNameLst>
                                      </p:cBhvr>
                                      <p:to>
                                        <p:strVal val="visible"/>
                                      </p:to>
                                    </p:set>
                                    <p:anim calcmode="lin" valueType="num">
                                      <p:cBhvr additive="base">
                                        <p:cTn id="83" dur="500"/>
                                        <p:tgtEl>
                                          <p:spTgt spid="76"/>
                                        </p:tgtEl>
                                        <p:attrNameLst>
                                          <p:attrName>ppt_x</p:attrName>
                                        </p:attrNameLst>
                                      </p:cBhvr>
                                      <p:tavLst>
                                        <p:tav tm="0">
                                          <p:val>
                                            <p:strVal val="#ppt_x+#ppt_w*1.125000"/>
                                          </p:val>
                                        </p:tav>
                                        <p:tav tm="100000">
                                          <p:val>
                                            <p:strVal val="#ppt_x"/>
                                          </p:val>
                                        </p:tav>
                                      </p:tavLst>
                                    </p:anim>
                                    <p:animEffect transition="in" filter="wipe(left)">
                                      <p:cBhvr>
                                        <p:cTn id="84" dur="500"/>
                                        <p:tgtEl>
                                          <p:spTgt spid="76"/>
                                        </p:tgtEl>
                                      </p:cBhvr>
                                    </p:animEffect>
                                  </p:childTnLst>
                                </p:cTn>
                              </p:par>
                              <p:par>
                                <p:cTn id="85" presetID="12" presetClass="entr" presetSubtype="2" fill="hold" grpId="0" nodeType="withEffect">
                                  <p:stCondLst>
                                    <p:cond delay="2800"/>
                                  </p:stCondLst>
                                  <p:childTnLst>
                                    <p:set>
                                      <p:cBhvr>
                                        <p:cTn id="86" dur="1" fill="hold">
                                          <p:stCondLst>
                                            <p:cond delay="0"/>
                                          </p:stCondLst>
                                        </p:cTn>
                                        <p:tgtEl>
                                          <p:spTgt spid="77"/>
                                        </p:tgtEl>
                                        <p:attrNameLst>
                                          <p:attrName>style.visibility</p:attrName>
                                        </p:attrNameLst>
                                      </p:cBhvr>
                                      <p:to>
                                        <p:strVal val="visible"/>
                                      </p:to>
                                    </p:set>
                                    <p:anim calcmode="lin" valueType="num">
                                      <p:cBhvr additive="base">
                                        <p:cTn id="87" dur="500"/>
                                        <p:tgtEl>
                                          <p:spTgt spid="77"/>
                                        </p:tgtEl>
                                        <p:attrNameLst>
                                          <p:attrName>ppt_x</p:attrName>
                                        </p:attrNameLst>
                                      </p:cBhvr>
                                      <p:tavLst>
                                        <p:tav tm="0">
                                          <p:val>
                                            <p:strVal val="#ppt_x+#ppt_w*1.125000"/>
                                          </p:val>
                                        </p:tav>
                                        <p:tav tm="100000">
                                          <p:val>
                                            <p:strVal val="#ppt_x"/>
                                          </p:val>
                                        </p:tav>
                                      </p:tavLst>
                                    </p:anim>
                                    <p:animEffect transition="in" filter="wipe(left)">
                                      <p:cBhvr>
                                        <p:cTn id="88" dur="500"/>
                                        <p:tgtEl>
                                          <p:spTgt spid="77"/>
                                        </p:tgtEl>
                                      </p:cBhvr>
                                    </p:animEffect>
                                  </p:childTnLst>
                                </p:cTn>
                              </p:par>
                              <p:par>
                                <p:cTn id="89" presetID="12" presetClass="entr" presetSubtype="8" fill="hold" grpId="0" nodeType="withEffect">
                                  <p:stCondLst>
                                    <p:cond delay="2800"/>
                                  </p:stCondLst>
                                  <p:childTnLst>
                                    <p:set>
                                      <p:cBhvr>
                                        <p:cTn id="90" dur="1" fill="hold">
                                          <p:stCondLst>
                                            <p:cond delay="0"/>
                                          </p:stCondLst>
                                        </p:cTn>
                                        <p:tgtEl>
                                          <p:spTgt spid="78"/>
                                        </p:tgtEl>
                                        <p:attrNameLst>
                                          <p:attrName>style.visibility</p:attrName>
                                        </p:attrNameLst>
                                      </p:cBhvr>
                                      <p:to>
                                        <p:strVal val="visible"/>
                                      </p:to>
                                    </p:set>
                                    <p:anim calcmode="lin" valueType="num">
                                      <p:cBhvr additive="base">
                                        <p:cTn id="91" dur="500"/>
                                        <p:tgtEl>
                                          <p:spTgt spid="78"/>
                                        </p:tgtEl>
                                        <p:attrNameLst>
                                          <p:attrName>ppt_x</p:attrName>
                                        </p:attrNameLst>
                                      </p:cBhvr>
                                      <p:tavLst>
                                        <p:tav tm="0">
                                          <p:val>
                                            <p:strVal val="#ppt_x-#ppt_w*1.125000"/>
                                          </p:val>
                                        </p:tav>
                                        <p:tav tm="100000">
                                          <p:val>
                                            <p:strVal val="#ppt_x"/>
                                          </p:val>
                                        </p:tav>
                                      </p:tavLst>
                                    </p:anim>
                                    <p:animEffect transition="in" filter="wipe(right)">
                                      <p:cBhvr>
                                        <p:cTn id="92" dur="500"/>
                                        <p:tgtEl>
                                          <p:spTgt spid="78"/>
                                        </p:tgtEl>
                                      </p:cBhvr>
                                    </p:animEffect>
                                  </p:childTnLst>
                                </p:cTn>
                              </p:par>
                              <p:par>
                                <p:cTn id="93" presetID="12" presetClass="entr" presetSubtype="8" fill="hold" grpId="0" nodeType="withEffect">
                                  <p:stCondLst>
                                    <p:cond delay="2800"/>
                                  </p:stCondLst>
                                  <p:childTnLst>
                                    <p:set>
                                      <p:cBhvr>
                                        <p:cTn id="94" dur="1" fill="hold">
                                          <p:stCondLst>
                                            <p:cond delay="0"/>
                                          </p:stCondLst>
                                        </p:cTn>
                                        <p:tgtEl>
                                          <p:spTgt spid="79"/>
                                        </p:tgtEl>
                                        <p:attrNameLst>
                                          <p:attrName>style.visibility</p:attrName>
                                        </p:attrNameLst>
                                      </p:cBhvr>
                                      <p:to>
                                        <p:strVal val="visible"/>
                                      </p:to>
                                    </p:set>
                                    <p:anim calcmode="lin" valueType="num">
                                      <p:cBhvr additive="base">
                                        <p:cTn id="95" dur="500"/>
                                        <p:tgtEl>
                                          <p:spTgt spid="79"/>
                                        </p:tgtEl>
                                        <p:attrNameLst>
                                          <p:attrName>ppt_x</p:attrName>
                                        </p:attrNameLst>
                                      </p:cBhvr>
                                      <p:tavLst>
                                        <p:tav tm="0">
                                          <p:val>
                                            <p:strVal val="#ppt_x-#ppt_w*1.125000"/>
                                          </p:val>
                                        </p:tav>
                                        <p:tav tm="100000">
                                          <p:val>
                                            <p:strVal val="#ppt_x"/>
                                          </p:val>
                                        </p:tav>
                                      </p:tavLst>
                                    </p:anim>
                                    <p:animEffect transition="in" filter="wipe(right)">
                                      <p:cBhvr>
                                        <p:cTn id="96" dur="500"/>
                                        <p:tgtEl>
                                          <p:spTgt spid="79"/>
                                        </p:tgtEl>
                                      </p:cBhvr>
                                    </p:animEffect>
                                  </p:childTnLst>
                                </p:cTn>
                              </p:par>
                              <p:par>
                                <p:cTn id="97" presetID="12" presetClass="entr" presetSubtype="8" fill="hold" grpId="0" nodeType="withEffect">
                                  <p:stCondLst>
                                    <p:cond delay="2800"/>
                                  </p:stCondLst>
                                  <p:childTnLst>
                                    <p:set>
                                      <p:cBhvr>
                                        <p:cTn id="98" dur="1" fill="hold">
                                          <p:stCondLst>
                                            <p:cond delay="0"/>
                                          </p:stCondLst>
                                        </p:cTn>
                                        <p:tgtEl>
                                          <p:spTgt spid="80"/>
                                        </p:tgtEl>
                                        <p:attrNameLst>
                                          <p:attrName>style.visibility</p:attrName>
                                        </p:attrNameLst>
                                      </p:cBhvr>
                                      <p:to>
                                        <p:strVal val="visible"/>
                                      </p:to>
                                    </p:set>
                                    <p:anim calcmode="lin" valueType="num">
                                      <p:cBhvr additive="base">
                                        <p:cTn id="99" dur="500"/>
                                        <p:tgtEl>
                                          <p:spTgt spid="80"/>
                                        </p:tgtEl>
                                        <p:attrNameLst>
                                          <p:attrName>ppt_x</p:attrName>
                                        </p:attrNameLst>
                                      </p:cBhvr>
                                      <p:tavLst>
                                        <p:tav tm="0">
                                          <p:val>
                                            <p:strVal val="#ppt_x-#ppt_w*1.125000"/>
                                          </p:val>
                                        </p:tav>
                                        <p:tav tm="100000">
                                          <p:val>
                                            <p:strVal val="#ppt_x"/>
                                          </p:val>
                                        </p:tav>
                                      </p:tavLst>
                                    </p:anim>
                                    <p:animEffect transition="in" filter="wipe(right)">
                                      <p:cBhvr>
                                        <p:cTn id="100" dur="500"/>
                                        <p:tgtEl>
                                          <p:spTgt spid="80"/>
                                        </p:tgtEl>
                                      </p:cBhvr>
                                    </p:animEffect>
                                  </p:childTnLst>
                                </p:cTn>
                              </p:par>
                            </p:childTnLst>
                          </p:cTn>
                        </p:par>
                        <p:par>
                          <p:cTn id="101" fill="hold">
                            <p:stCondLst>
                              <p:cond delay="2000"/>
                            </p:stCondLst>
                            <p:childTnLst>
                              <p:par>
                                <p:cTn id="102" presetID="10" presetClass="entr" presetSubtype="0" fill="hold" grpId="0" nodeType="afterEffect">
                                  <p:stCondLst>
                                    <p:cond delay="0"/>
                                  </p:stCondLst>
                                  <p:childTnLst>
                                    <p:set>
                                      <p:cBhvr>
                                        <p:cTn id="103" dur="1" fill="hold">
                                          <p:stCondLst>
                                            <p:cond delay="0"/>
                                          </p:stCondLst>
                                        </p:cTn>
                                        <p:tgtEl>
                                          <p:spTgt spid="61"/>
                                        </p:tgtEl>
                                        <p:attrNameLst>
                                          <p:attrName>style.visibility</p:attrName>
                                        </p:attrNameLst>
                                      </p:cBhvr>
                                      <p:to>
                                        <p:strVal val="visible"/>
                                      </p:to>
                                    </p:set>
                                    <p:animEffect transition="in" filter="fade">
                                      <p:cBhvr>
                                        <p:cTn id="104" dur="20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1" grpId="0"/>
      <p:bldP spid="62" grpId="0"/>
      <p:bldP spid="63" grpId="0" animBg="1"/>
      <p:bldP spid="63" grpId="1" animBg="1"/>
      <p:bldP spid="63" grpId="2" animBg="1"/>
      <p:bldP spid="63" grpId="3" animBg="1"/>
      <p:bldP spid="64" grpId="0" animBg="1"/>
      <p:bldP spid="64" grpId="1" animBg="1"/>
      <p:bldP spid="65" grpId="0" animBg="1"/>
      <p:bldP spid="65" grpId="1" animBg="1"/>
      <p:bldP spid="66" grpId="0" animBg="1"/>
      <p:bldP spid="66" grpId="1" animBg="1"/>
      <p:bldP spid="67" grpId="0" animBg="1"/>
      <p:bldP spid="67" grpId="1" animBg="1"/>
      <p:bldP spid="68" grpId="0" animBg="1"/>
      <p:bldP spid="68" grpId="1" animBg="1"/>
      <p:bldP spid="69" grpId="0"/>
      <p:bldP spid="70" grpId="0"/>
      <p:bldP spid="71" grpId="0"/>
      <p:bldP spid="72" grpId="0"/>
      <p:bldP spid="73" grpId="0"/>
      <p:bldP spid="74" grpId="0"/>
      <p:bldP spid="75" grpId="0"/>
      <p:bldP spid="76" grpId="0"/>
      <p:bldP spid="77" grpId="0"/>
      <p:bldP spid="78" grpId="0"/>
      <p:bldP spid="79" grpId="0"/>
      <p:bldP spid="8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994574" y="135171"/>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研究过程</a:t>
            </a:r>
            <a:endParaRPr lang="zh-CN" altLang="en-US" sz="2000" b="1" spc="300" dirty="0">
              <a:solidFill>
                <a:srgbClr val="00B0F0"/>
              </a:solidFill>
              <a:latin typeface="+mn-ea"/>
              <a:cs typeface="+mn-ea"/>
            </a:endParaRPr>
          </a:p>
        </p:txBody>
      </p:sp>
      <p:sp>
        <p:nvSpPr>
          <p:cNvPr id="27" name="TextBox 26"/>
          <p:cNvSpPr txBox="1"/>
          <p:nvPr/>
        </p:nvSpPr>
        <p:spPr>
          <a:xfrm>
            <a:off x="2476533" y="196727"/>
            <a:ext cx="1976951"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RESEARCH IDEAS</a:t>
            </a:r>
            <a:endParaRPr lang="zh-CN" altLang="en-US" b="1" dirty="0">
              <a:solidFill>
                <a:srgbClr val="00B0F0"/>
              </a:solidFill>
            </a:endParaRPr>
          </a:p>
        </p:txBody>
      </p:sp>
      <p:cxnSp>
        <p:nvCxnSpPr>
          <p:cNvPr id="28" name="直接连接符 27"/>
          <p:cNvCxnSpPr/>
          <p:nvPr/>
        </p:nvCxnSpPr>
        <p:spPr>
          <a:xfrm>
            <a:off x="2392745" y="217140"/>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grpSp>
        <p:nvGrpSpPr>
          <p:cNvPr id="53" name="Group 3"/>
          <p:cNvGrpSpPr/>
          <p:nvPr/>
        </p:nvGrpSpPr>
        <p:grpSpPr bwMode="auto">
          <a:xfrm>
            <a:off x="614533" y="1330142"/>
            <a:ext cx="4376369" cy="2891359"/>
            <a:chOff x="0" y="0"/>
            <a:chExt cx="5166566" cy="3409678"/>
          </a:xfrm>
          <a:noFill/>
        </p:grpSpPr>
        <p:sp>
          <p:nvSpPr>
            <p:cNvPr id="54" name="椭圆 2"/>
            <p:cNvSpPr/>
            <p:nvPr/>
          </p:nvSpPr>
          <p:spPr bwMode="auto">
            <a:xfrm rot="1748642">
              <a:off x="0" y="0"/>
              <a:ext cx="2211234" cy="2230539"/>
            </a:xfrm>
            <a:custGeom>
              <a:avLst/>
              <a:gdLst>
                <a:gd name="T0" fmla="*/ 2997604 w 2997604"/>
                <a:gd name="T1" fmla="*/ 1790780 h 3024336"/>
                <a:gd name="T2" fmla="*/ 1512168 w 2997604"/>
                <a:gd name="T3" fmla="*/ 3024336 h 3024336"/>
                <a:gd name="T4" fmla="*/ 0 w 2997604"/>
                <a:gd name="T5" fmla="*/ 1512168 h 3024336"/>
                <a:gd name="T6" fmla="*/ 1512168 w 2997604"/>
                <a:gd name="T7" fmla="*/ 0 h 3024336"/>
                <a:gd name="T8" fmla="*/ 1764196 w 2997604"/>
                <a:gd name="T9" fmla="*/ 22675 h 3024336"/>
              </a:gdLst>
              <a:ahLst/>
              <a:cxnLst>
                <a:cxn ang="0">
                  <a:pos x="T0" y="T1"/>
                </a:cxn>
                <a:cxn ang="0">
                  <a:pos x="T2" y="T3"/>
                </a:cxn>
                <a:cxn ang="0">
                  <a:pos x="T4" y="T5"/>
                </a:cxn>
                <a:cxn ang="0">
                  <a:pos x="T6" y="T7"/>
                </a:cxn>
                <a:cxn ang="0">
                  <a:pos x="T8" y="T9"/>
                </a:cxn>
              </a:cxnLst>
              <a:rect l="0" t="0" r="r" b="b"/>
              <a:pathLst>
                <a:path w="2997604" h="3024336">
                  <a:moveTo>
                    <a:pt x="2997604" y="1790780"/>
                  </a:moveTo>
                  <a:cubicBezTo>
                    <a:pt x="2867846" y="2492941"/>
                    <a:pt x="2252064" y="3024336"/>
                    <a:pt x="1512168" y="3024336"/>
                  </a:cubicBezTo>
                  <a:cubicBezTo>
                    <a:pt x="677021" y="3024336"/>
                    <a:pt x="0" y="2347315"/>
                    <a:pt x="0" y="1512168"/>
                  </a:cubicBezTo>
                  <a:cubicBezTo>
                    <a:pt x="0" y="677021"/>
                    <a:pt x="677021" y="0"/>
                    <a:pt x="1512168" y="0"/>
                  </a:cubicBezTo>
                  <a:cubicBezTo>
                    <a:pt x="1598138" y="0"/>
                    <a:pt x="1682432" y="7174"/>
                    <a:pt x="1764196" y="22675"/>
                  </a:cubicBezTo>
                </a:path>
              </a:pathLst>
            </a:custGeom>
            <a:grpFill/>
            <a:ln w="25400" cap="flat" cmpd="sng">
              <a:solidFill>
                <a:srgbClr val="00B0F0"/>
              </a:solidFill>
              <a:prstDash val="sysDash"/>
              <a:round/>
              <a:tailEnd type="triangle" w="lg" len="lg"/>
            </a:ln>
          </p:spPr>
          <p:txBody>
            <a:bodyPr lIns="51435" tIns="25718" rIns="51435" bIns="25718" anchor="ctr"/>
            <a:lstStyle/>
            <a:p>
              <a:endParaRPr lang="zh-CN" altLang="en-US" sz="1015">
                <a:solidFill>
                  <a:schemeClr val="bg1"/>
                </a:solidFill>
                <a:cs typeface="+mn-ea"/>
                <a:sym typeface="+mn-lt"/>
              </a:endParaRPr>
            </a:p>
          </p:txBody>
        </p:sp>
        <p:sp>
          <p:nvSpPr>
            <p:cNvPr id="55" name="椭圆 4"/>
            <p:cNvSpPr/>
            <p:nvPr/>
          </p:nvSpPr>
          <p:spPr bwMode="auto">
            <a:xfrm rot="1748642">
              <a:off x="2072242" y="1513229"/>
              <a:ext cx="1573837" cy="746788"/>
            </a:xfrm>
            <a:custGeom>
              <a:avLst/>
              <a:gdLst>
                <a:gd name="T0" fmla="*/ 0 w 2134918"/>
                <a:gd name="T1" fmla="*/ 1012045 h 1012045"/>
                <a:gd name="T2" fmla="*/ 1067459 w 2134918"/>
                <a:gd name="T3" fmla="*/ 0 h 1012045"/>
                <a:gd name="T4" fmla="*/ 2134918 w 2134918"/>
                <a:gd name="T5" fmla="*/ 1012045 h 1012045"/>
              </a:gdLst>
              <a:ahLst/>
              <a:cxnLst>
                <a:cxn ang="0">
                  <a:pos x="T0" y="T1"/>
                </a:cxn>
                <a:cxn ang="0">
                  <a:pos x="T2" y="T3"/>
                </a:cxn>
                <a:cxn ang="0">
                  <a:pos x="T4" y="T5"/>
                </a:cxn>
              </a:cxnLst>
              <a:rect l="0" t="0" r="r" b="b"/>
              <a:pathLst>
                <a:path w="2134918" h="1012045">
                  <a:moveTo>
                    <a:pt x="0" y="1012045"/>
                  </a:moveTo>
                  <a:cubicBezTo>
                    <a:pt x="28964" y="447977"/>
                    <a:pt x="495896" y="0"/>
                    <a:pt x="1067459" y="0"/>
                  </a:cubicBezTo>
                  <a:cubicBezTo>
                    <a:pt x="1639022" y="0"/>
                    <a:pt x="2105955" y="447977"/>
                    <a:pt x="2134918" y="1012045"/>
                  </a:cubicBezTo>
                </a:path>
              </a:pathLst>
            </a:custGeom>
            <a:grpFill/>
            <a:ln w="25400" cap="flat" cmpd="sng">
              <a:solidFill>
                <a:srgbClr val="00B0F0"/>
              </a:solidFill>
              <a:prstDash val="sysDash"/>
              <a:round/>
            </a:ln>
          </p:spPr>
          <p:txBody>
            <a:bodyPr lIns="51435" tIns="25718" rIns="51435" bIns="25718" anchor="ctr"/>
            <a:lstStyle/>
            <a:p>
              <a:endParaRPr lang="zh-CN" altLang="en-US" sz="1015">
                <a:solidFill>
                  <a:schemeClr val="bg1"/>
                </a:solidFill>
                <a:cs typeface="+mn-ea"/>
                <a:sym typeface="+mn-lt"/>
              </a:endParaRPr>
            </a:p>
          </p:txBody>
        </p:sp>
        <p:sp>
          <p:nvSpPr>
            <p:cNvPr id="56" name="椭圆 4"/>
            <p:cNvSpPr/>
            <p:nvPr/>
          </p:nvSpPr>
          <p:spPr bwMode="auto">
            <a:xfrm rot="1748643" flipV="1">
              <a:off x="3158906" y="2877661"/>
              <a:ext cx="1121762" cy="532017"/>
            </a:xfrm>
            <a:custGeom>
              <a:avLst/>
              <a:gdLst>
                <a:gd name="T0" fmla="*/ 0 w 2134918"/>
                <a:gd name="T1" fmla="*/ 1012045 h 1012045"/>
                <a:gd name="T2" fmla="*/ 1067459 w 2134918"/>
                <a:gd name="T3" fmla="*/ 0 h 1012045"/>
                <a:gd name="T4" fmla="*/ 2134918 w 2134918"/>
                <a:gd name="T5" fmla="*/ 1012045 h 1012045"/>
              </a:gdLst>
              <a:ahLst/>
              <a:cxnLst>
                <a:cxn ang="0">
                  <a:pos x="T0" y="T1"/>
                </a:cxn>
                <a:cxn ang="0">
                  <a:pos x="T2" y="T3"/>
                </a:cxn>
                <a:cxn ang="0">
                  <a:pos x="T4" y="T5"/>
                </a:cxn>
              </a:cxnLst>
              <a:rect l="0" t="0" r="r" b="b"/>
              <a:pathLst>
                <a:path w="2134918" h="1012045">
                  <a:moveTo>
                    <a:pt x="0" y="1012045"/>
                  </a:moveTo>
                  <a:cubicBezTo>
                    <a:pt x="28964" y="447977"/>
                    <a:pt x="495896" y="0"/>
                    <a:pt x="1067459" y="0"/>
                  </a:cubicBezTo>
                  <a:cubicBezTo>
                    <a:pt x="1639022" y="0"/>
                    <a:pt x="2105955" y="447977"/>
                    <a:pt x="2134918" y="1012045"/>
                  </a:cubicBezTo>
                </a:path>
              </a:pathLst>
            </a:custGeom>
            <a:grpFill/>
            <a:ln w="25400" cap="flat" cmpd="sng">
              <a:solidFill>
                <a:srgbClr val="00B0F0"/>
              </a:solidFill>
              <a:prstDash val="sysDash"/>
              <a:round/>
            </a:ln>
          </p:spPr>
          <p:txBody>
            <a:bodyPr lIns="51435" tIns="25718" rIns="51435" bIns="25718" anchor="ctr"/>
            <a:lstStyle/>
            <a:p>
              <a:endParaRPr lang="zh-CN" altLang="en-US" sz="1015">
                <a:solidFill>
                  <a:schemeClr val="bg1"/>
                </a:solidFill>
                <a:cs typeface="+mn-ea"/>
                <a:sym typeface="+mn-lt"/>
              </a:endParaRPr>
            </a:p>
          </p:txBody>
        </p:sp>
        <p:sp>
          <p:nvSpPr>
            <p:cNvPr id="57" name="椭圆 4"/>
            <p:cNvSpPr/>
            <p:nvPr/>
          </p:nvSpPr>
          <p:spPr bwMode="auto">
            <a:xfrm rot="1748642">
              <a:off x="4392985" y="3020842"/>
              <a:ext cx="773581" cy="366376"/>
            </a:xfrm>
            <a:custGeom>
              <a:avLst/>
              <a:gdLst>
                <a:gd name="T0" fmla="*/ 0 w 2134918"/>
                <a:gd name="T1" fmla="*/ 1012045 h 1012045"/>
                <a:gd name="T2" fmla="*/ 1067459 w 2134918"/>
                <a:gd name="T3" fmla="*/ 0 h 1012045"/>
                <a:gd name="T4" fmla="*/ 2134918 w 2134918"/>
                <a:gd name="T5" fmla="*/ 1012045 h 1012045"/>
              </a:gdLst>
              <a:ahLst/>
              <a:cxnLst>
                <a:cxn ang="0">
                  <a:pos x="T0" y="T1"/>
                </a:cxn>
                <a:cxn ang="0">
                  <a:pos x="T2" y="T3"/>
                </a:cxn>
                <a:cxn ang="0">
                  <a:pos x="T4" y="T5"/>
                </a:cxn>
              </a:cxnLst>
              <a:rect l="0" t="0" r="r" b="b"/>
              <a:pathLst>
                <a:path w="2134918" h="1012045">
                  <a:moveTo>
                    <a:pt x="0" y="1012045"/>
                  </a:moveTo>
                  <a:cubicBezTo>
                    <a:pt x="28964" y="447977"/>
                    <a:pt x="495896" y="0"/>
                    <a:pt x="1067459" y="0"/>
                  </a:cubicBezTo>
                  <a:cubicBezTo>
                    <a:pt x="1639022" y="0"/>
                    <a:pt x="2105955" y="447977"/>
                    <a:pt x="2134918" y="1012045"/>
                  </a:cubicBezTo>
                </a:path>
              </a:pathLst>
            </a:custGeom>
            <a:grpFill/>
            <a:ln w="25400" cap="flat" cmpd="sng">
              <a:solidFill>
                <a:srgbClr val="00B0F0"/>
              </a:solidFill>
              <a:prstDash val="sysDash"/>
              <a:round/>
            </a:ln>
          </p:spPr>
          <p:txBody>
            <a:bodyPr lIns="51435" tIns="25718" rIns="51435" bIns="25718" anchor="ctr"/>
            <a:lstStyle/>
            <a:p>
              <a:endParaRPr lang="zh-CN" altLang="en-US" sz="1015">
                <a:solidFill>
                  <a:schemeClr val="bg1"/>
                </a:solidFill>
                <a:cs typeface="+mn-ea"/>
                <a:sym typeface="+mn-lt"/>
              </a:endParaRPr>
            </a:p>
          </p:txBody>
        </p:sp>
      </p:grpSp>
      <p:sp>
        <p:nvSpPr>
          <p:cNvPr id="58" name="KSO_GN4"/>
          <p:cNvSpPr>
            <a:spLocks noChangeArrowheads="1"/>
          </p:cNvSpPr>
          <p:nvPr/>
        </p:nvSpPr>
        <p:spPr bwMode="auto">
          <a:xfrm>
            <a:off x="726321" y="1446797"/>
            <a:ext cx="1663733" cy="1665299"/>
          </a:xfrm>
          <a:prstGeom prst="ellipse">
            <a:avLst/>
          </a:prstGeom>
          <a:solidFill>
            <a:srgbClr val="00B0F0"/>
          </a:solidFill>
          <a:ln w="12700" cap="flat" cmpd="sng" algn="ctr">
            <a:noFill/>
            <a:prstDash val="solid"/>
            <a:miter lim="800000"/>
          </a:ln>
          <a:effectLst/>
        </p:spPr>
        <p:txBody>
          <a:bodyPr lIns="68519" tIns="34259" rIns="68519" bIns="34259" rtlCol="0" anchor="ctr"/>
          <a:lstStyle/>
          <a:p>
            <a:pPr algn="ctr"/>
            <a:r>
              <a:rPr lang="en-US" altLang="zh-CN" sz="2400" b="1" dirty="0">
                <a:solidFill>
                  <a:schemeClr val="bg1"/>
                </a:solidFill>
                <a:cs typeface="+mn-ea"/>
                <a:sym typeface="+mn-lt"/>
              </a:rPr>
              <a:t>04</a:t>
            </a:r>
            <a:endParaRPr lang="en-US" altLang="zh-CN" sz="2400" b="1" dirty="0">
              <a:solidFill>
                <a:schemeClr val="bg1"/>
              </a:solidFill>
              <a:cs typeface="+mn-ea"/>
              <a:sym typeface="+mn-lt"/>
            </a:endParaRPr>
          </a:p>
        </p:txBody>
      </p:sp>
      <p:sp>
        <p:nvSpPr>
          <p:cNvPr id="59" name="KSO_GN3"/>
          <p:cNvSpPr>
            <a:spLocks noChangeArrowheads="1"/>
          </p:cNvSpPr>
          <p:nvPr/>
        </p:nvSpPr>
        <p:spPr bwMode="auto">
          <a:xfrm>
            <a:off x="2258050" y="2666905"/>
            <a:ext cx="1177339" cy="1178446"/>
          </a:xfrm>
          <a:prstGeom prst="ellipse">
            <a:avLst/>
          </a:prstGeom>
          <a:solidFill>
            <a:srgbClr val="00B0F0"/>
          </a:solidFill>
          <a:ln w="12700" cap="flat" cmpd="sng" algn="ctr">
            <a:noFill/>
            <a:prstDash val="solid"/>
            <a:miter lim="800000"/>
          </a:ln>
          <a:effectLst/>
        </p:spPr>
        <p:txBody>
          <a:bodyPr lIns="68519" tIns="34259" rIns="68519" bIns="34259" rtlCol="0" anchor="ctr"/>
          <a:lstStyle/>
          <a:p>
            <a:pPr algn="ctr"/>
            <a:r>
              <a:rPr lang="en-US" altLang="zh-CN" sz="2400" b="1" dirty="0">
                <a:solidFill>
                  <a:schemeClr val="bg1"/>
                </a:solidFill>
                <a:cs typeface="+mn-ea"/>
                <a:sym typeface="+mn-lt"/>
              </a:rPr>
              <a:t>03</a:t>
            </a:r>
            <a:endParaRPr lang="en-US" altLang="zh-CN" sz="2400" b="1" dirty="0">
              <a:solidFill>
                <a:schemeClr val="bg1"/>
              </a:solidFill>
              <a:cs typeface="+mn-ea"/>
              <a:sym typeface="+mn-lt"/>
            </a:endParaRPr>
          </a:p>
        </p:txBody>
      </p:sp>
      <p:sp>
        <p:nvSpPr>
          <p:cNvPr id="60" name="KSO_GN2"/>
          <p:cNvSpPr>
            <a:spLocks noChangeArrowheads="1"/>
          </p:cNvSpPr>
          <p:nvPr/>
        </p:nvSpPr>
        <p:spPr bwMode="auto">
          <a:xfrm rot="10800000" flipV="1">
            <a:off x="3479390" y="3318025"/>
            <a:ext cx="839597" cy="840387"/>
          </a:xfrm>
          <a:prstGeom prst="ellipse">
            <a:avLst/>
          </a:prstGeom>
          <a:solidFill>
            <a:srgbClr val="00B0F0"/>
          </a:solidFill>
          <a:ln w="12700" cap="flat" cmpd="sng" algn="ctr">
            <a:noFill/>
            <a:prstDash val="solid"/>
            <a:miter lim="800000"/>
          </a:ln>
          <a:effectLst/>
        </p:spPr>
        <p:txBody>
          <a:bodyPr lIns="68519" tIns="34259" rIns="68519" bIns="34259" rtlCol="0" anchor="ctr"/>
          <a:lstStyle/>
          <a:p>
            <a:pPr algn="ctr"/>
            <a:r>
              <a:rPr lang="en-US" altLang="zh-CN" sz="2400" b="1">
                <a:solidFill>
                  <a:schemeClr val="bg1"/>
                </a:solidFill>
                <a:cs typeface="+mn-ea"/>
                <a:sym typeface="+mn-lt"/>
              </a:rPr>
              <a:t>02</a:t>
            </a:r>
            <a:endParaRPr lang="en-US" altLang="zh-CN" sz="2400" b="1">
              <a:solidFill>
                <a:schemeClr val="bg1"/>
              </a:solidFill>
              <a:cs typeface="+mn-ea"/>
              <a:sym typeface="+mn-lt"/>
            </a:endParaRPr>
          </a:p>
        </p:txBody>
      </p:sp>
      <p:sp>
        <p:nvSpPr>
          <p:cNvPr id="61" name="KSO_GN1"/>
          <p:cNvSpPr>
            <a:spLocks noChangeArrowheads="1"/>
          </p:cNvSpPr>
          <p:nvPr/>
        </p:nvSpPr>
        <p:spPr bwMode="auto">
          <a:xfrm>
            <a:off x="4279742" y="3935817"/>
            <a:ext cx="579155" cy="579700"/>
          </a:xfrm>
          <a:prstGeom prst="ellipse">
            <a:avLst/>
          </a:prstGeom>
          <a:solidFill>
            <a:srgbClr val="00B0F0"/>
          </a:solidFill>
          <a:ln w="12700" cap="flat" cmpd="sng" algn="ctr">
            <a:noFill/>
            <a:prstDash val="solid"/>
            <a:miter lim="800000"/>
          </a:ln>
          <a:effectLst/>
        </p:spPr>
        <p:txBody>
          <a:bodyPr lIns="68519" tIns="34259" rIns="68519" bIns="34259" rtlCol="0" anchor="ctr"/>
          <a:lstStyle/>
          <a:p>
            <a:pPr algn="ctr"/>
            <a:r>
              <a:rPr lang="en-US" altLang="zh-CN" b="1" dirty="0">
                <a:solidFill>
                  <a:schemeClr val="bg1"/>
                </a:solidFill>
                <a:cs typeface="+mn-ea"/>
                <a:sym typeface="+mn-lt"/>
              </a:rPr>
              <a:t>01</a:t>
            </a:r>
            <a:endParaRPr lang="en-US" altLang="zh-CN" b="1" dirty="0">
              <a:solidFill>
                <a:schemeClr val="bg1"/>
              </a:solidFill>
              <a:cs typeface="+mn-ea"/>
              <a:sym typeface="+mn-lt"/>
            </a:endParaRPr>
          </a:p>
        </p:txBody>
      </p:sp>
      <p:sp>
        <p:nvSpPr>
          <p:cNvPr id="62" name="文本框 11"/>
          <p:cNvSpPr txBox="1">
            <a:spLocks noChangeArrowheads="1"/>
          </p:cNvSpPr>
          <p:nvPr/>
        </p:nvSpPr>
        <p:spPr bwMode="auto">
          <a:xfrm>
            <a:off x="2397456" y="1052164"/>
            <a:ext cx="4196888" cy="789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19" tIns="34259" rIns="68519" bIns="34259">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just" eaLnBrk="1" hangingPunct="1">
              <a:lnSpc>
                <a:spcPct val="130000"/>
              </a:lnSpc>
            </a:pPr>
            <a:r>
              <a:rPr lang="zh-CN" altLang="en-US" sz="1200" dirty="0">
                <a:solidFill>
                  <a:schemeClr val="tx2"/>
                </a:solidFill>
                <a:latin typeface="+mn-lt"/>
                <a:ea typeface="+mn-ea"/>
                <a:cs typeface="+mn-ea"/>
                <a:sym typeface="+mn-lt"/>
              </a:rPr>
              <a:t>点击此处输入文字点击此处输入文字点击此处输入文字</a:t>
            </a:r>
            <a:endParaRPr lang="en-US" altLang="zh-CN" sz="1200" dirty="0">
              <a:solidFill>
                <a:schemeClr val="tx2"/>
              </a:solidFill>
              <a:latin typeface="+mn-lt"/>
              <a:ea typeface="+mn-ea"/>
              <a:cs typeface="+mn-ea"/>
              <a:sym typeface="+mn-lt"/>
            </a:endParaRPr>
          </a:p>
          <a:p>
            <a:pPr algn="just">
              <a:lnSpc>
                <a:spcPct val="130000"/>
              </a:lnSpc>
            </a:pPr>
            <a:r>
              <a:rPr lang="zh-CN" altLang="en-US" sz="1200" dirty="0">
                <a:solidFill>
                  <a:schemeClr val="tx2"/>
                </a:solidFill>
                <a:latin typeface="+mn-lt"/>
                <a:ea typeface="+mn-ea"/>
                <a:cs typeface="+mn-ea"/>
                <a:sym typeface="+mn-lt"/>
              </a:rPr>
              <a:t>点击此处输入文字点击此处输入文字点击此处输入文字</a:t>
            </a:r>
            <a:endParaRPr lang="en-US" altLang="zh-CN" sz="1200" dirty="0">
              <a:solidFill>
                <a:schemeClr val="tx2"/>
              </a:solidFill>
              <a:latin typeface="+mn-lt"/>
              <a:ea typeface="+mn-ea"/>
              <a:cs typeface="+mn-ea"/>
              <a:sym typeface="+mn-lt"/>
            </a:endParaRPr>
          </a:p>
          <a:p>
            <a:pPr algn="just">
              <a:lnSpc>
                <a:spcPct val="130000"/>
              </a:lnSpc>
            </a:pPr>
            <a:r>
              <a:rPr lang="zh-CN" altLang="en-US" sz="1200" dirty="0">
                <a:solidFill>
                  <a:schemeClr val="tx2"/>
                </a:solidFill>
                <a:latin typeface="+mn-lt"/>
                <a:ea typeface="+mn-ea"/>
                <a:cs typeface="+mn-ea"/>
                <a:sym typeface="+mn-lt"/>
              </a:rPr>
              <a:t>点击此处输入文字点击此处输入文字点击此处输入文字</a:t>
            </a:r>
            <a:endParaRPr lang="zh-CN" altLang="en-US" sz="1200" dirty="0">
              <a:solidFill>
                <a:schemeClr val="tx2"/>
              </a:solidFill>
              <a:latin typeface="+mn-lt"/>
              <a:ea typeface="+mn-ea"/>
              <a:cs typeface="+mn-ea"/>
              <a:sym typeface="+mn-lt"/>
            </a:endParaRPr>
          </a:p>
        </p:txBody>
      </p:sp>
      <p:sp>
        <p:nvSpPr>
          <p:cNvPr id="63" name="文本框 12"/>
          <p:cNvSpPr txBox="1">
            <a:spLocks noChangeArrowheads="1"/>
          </p:cNvSpPr>
          <p:nvPr/>
        </p:nvSpPr>
        <p:spPr bwMode="auto">
          <a:xfrm>
            <a:off x="3330127" y="2184477"/>
            <a:ext cx="3932435" cy="549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19" tIns="34259" rIns="68519" bIns="34259">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just" eaLnBrk="1" hangingPunct="1">
              <a:lnSpc>
                <a:spcPct val="130000"/>
              </a:lnSpc>
            </a:pPr>
            <a:r>
              <a:rPr lang="zh-CN" altLang="en-US" sz="1200" dirty="0">
                <a:solidFill>
                  <a:schemeClr val="tx2"/>
                </a:solidFill>
                <a:latin typeface="+mn-lt"/>
                <a:ea typeface="+mn-ea"/>
                <a:cs typeface="+mn-ea"/>
                <a:sym typeface="+mn-lt"/>
              </a:rPr>
              <a:t>点击此处输入文字点击此处输入文字点击此处输入文字</a:t>
            </a:r>
            <a:endParaRPr lang="en-US" altLang="zh-CN" sz="1200" dirty="0">
              <a:solidFill>
                <a:schemeClr val="tx2"/>
              </a:solidFill>
              <a:latin typeface="+mn-lt"/>
              <a:ea typeface="+mn-ea"/>
              <a:cs typeface="+mn-ea"/>
              <a:sym typeface="+mn-lt"/>
            </a:endParaRPr>
          </a:p>
          <a:p>
            <a:pPr algn="just">
              <a:lnSpc>
                <a:spcPct val="130000"/>
              </a:lnSpc>
            </a:pPr>
            <a:r>
              <a:rPr lang="zh-CN" altLang="en-US" sz="1200" dirty="0">
                <a:solidFill>
                  <a:schemeClr val="tx2"/>
                </a:solidFill>
                <a:latin typeface="+mn-lt"/>
                <a:ea typeface="+mn-ea"/>
                <a:cs typeface="+mn-ea"/>
                <a:sym typeface="+mn-lt"/>
              </a:rPr>
              <a:t>点击此处输入文字点击此处输入文字点击此处输入文字</a:t>
            </a:r>
            <a:endParaRPr lang="zh-CN" altLang="en-US" sz="1200" dirty="0">
              <a:solidFill>
                <a:schemeClr val="tx2"/>
              </a:solidFill>
              <a:latin typeface="+mn-lt"/>
              <a:ea typeface="+mn-ea"/>
              <a:cs typeface="+mn-ea"/>
              <a:sym typeface="+mn-lt"/>
            </a:endParaRPr>
          </a:p>
        </p:txBody>
      </p:sp>
      <p:sp>
        <p:nvSpPr>
          <p:cNvPr id="64" name="文本框 13"/>
          <p:cNvSpPr txBox="1">
            <a:spLocks noChangeArrowheads="1"/>
          </p:cNvSpPr>
          <p:nvPr/>
        </p:nvSpPr>
        <p:spPr bwMode="auto">
          <a:xfrm>
            <a:off x="4301097" y="3102366"/>
            <a:ext cx="3814259" cy="549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19" tIns="34259" rIns="68519" bIns="34259">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just">
              <a:lnSpc>
                <a:spcPct val="130000"/>
              </a:lnSpc>
            </a:pPr>
            <a:r>
              <a:rPr lang="zh-CN" altLang="en-US" sz="1200" dirty="0">
                <a:solidFill>
                  <a:schemeClr val="tx2"/>
                </a:solidFill>
                <a:latin typeface="+mn-lt"/>
                <a:ea typeface="+mn-ea"/>
                <a:cs typeface="+mn-ea"/>
                <a:sym typeface="+mn-lt"/>
              </a:rPr>
              <a:t>点击此处输入文字点击此处输入文字点击此处输入文字</a:t>
            </a:r>
            <a:endParaRPr lang="en-US" altLang="zh-CN" sz="1200" dirty="0">
              <a:solidFill>
                <a:schemeClr val="tx2"/>
              </a:solidFill>
              <a:latin typeface="+mn-lt"/>
              <a:ea typeface="+mn-ea"/>
              <a:cs typeface="+mn-ea"/>
              <a:sym typeface="+mn-lt"/>
            </a:endParaRPr>
          </a:p>
          <a:p>
            <a:pPr algn="just">
              <a:lnSpc>
                <a:spcPct val="130000"/>
              </a:lnSpc>
            </a:pPr>
            <a:r>
              <a:rPr lang="zh-CN" altLang="en-US" sz="1200" dirty="0">
                <a:solidFill>
                  <a:schemeClr val="tx2"/>
                </a:solidFill>
                <a:latin typeface="+mn-lt"/>
                <a:ea typeface="+mn-ea"/>
                <a:cs typeface="+mn-ea"/>
                <a:sym typeface="+mn-lt"/>
              </a:rPr>
              <a:t>点击此处输入文字点击此处输入文字点击此处输入文字</a:t>
            </a:r>
            <a:endParaRPr lang="zh-CN" altLang="en-US" sz="1200" dirty="0">
              <a:solidFill>
                <a:schemeClr val="tx2"/>
              </a:solidFill>
              <a:latin typeface="+mn-lt"/>
              <a:ea typeface="+mn-ea"/>
              <a:cs typeface="+mn-ea"/>
              <a:sym typeface="+mn-lt"/>
            </a:endParaRPr>
          </a:p>
        </p:txBody>
      </p:sp>
      <p:sp>
        <p:nvSpPr>
          <p:cNvPr id="65" name="文本框 14"/>
          <p:cNvSpPr txBox="1">
            <a:spLocks noChangeArrowheads="1"/>
          </p:cNvSpPr>
          <p:nvPr/>
        </p:nvSpPr>
        <p:spPr bwMode="auto">
          <a:xfrm>
            <a:off x="4986708" y="3912268"/>
            <a:ext cx="3845582" cy="549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19" tIns="34259" rIns="68519" bIns="34259">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just">
              <a:lnSpc>
                <a:spcPct val="130000"/>
              </a:lnSpc>
            </a:pPr>
            <a:r>
              <a:rPr lang="zh-CN" altLang="en-US" sz="1200" dirty="0">
                <a:solidFill>
                  <a:schemeClr val="tx2"/>
                </a:solidFill>
                <a:latin typeface="+mn-lt"/>
                <a:ea typeface="+mn-ea"/>
                <a:cs typeface="+mn-ea"/>
                <a:sym typeface="+mn-lt"/>
              </a:rPr>
              <a:t>点击此处输入文字点击此处输入文字点击此处输入文字</a:t>
            </a:r>
            <a:endParaRPr lang="en-US" altLang="zh-CN" sz="1200" dirty="0">
              <a:solidFill>
                <a:schemeClr val="tx2"/>
              </a:solidFill>
              <a:latin typeface="+mn-lt"/>
              <a:ea typeface="+mn-ea"/>
              <a:cs typeface="+mn-ea"/>
              <a:sym typeface="+mn-lt"/>
            </a:endParaRPr>
          </a:p>
          <a:p>
            <a:pPr algn="just">
              <a:lnSpc>
                <a:spcPct val="130000"/>
              </a:lnSpc>
            </a:pPr>
            <a:r>
              <a:rPr lang="zh-CN" altLang="en-US" sz="1200" dirty="0">
                <a:solidFill>
                  <a:schemeClr val="tx2"/>
                </a:solidFill>
                <a:latin typeface="+mn-lt"/>
                <a:ea typeface="+mn-ea"/>
                <a:cs typeface="+mn-ea"/>
                <a:sym typeface="+mn-lt"/>
              </a:rPr>
              <a:t>点击此处输入文字点击此处输入文字点击此处输入文字</a:t>
            </a:r>
            <a:endParaRPr lang="zh-CN" altLang="en-US" sz="1200" dirty="0">
              <a:solidFill>
                <a:schemeClr val="tx2"/>
              </a:solidFill>
              <a:latin typeface="+mn-lt"/>
              <a:ea typeface="+mn-ea"/>
              <a:cs typeface="+mn-ea"/>
              <a:sym typeface="+mn-lt"/>
            </a:endParaRPr>
          </a:p>
        </p:txBody>
      </p:sp>
    </p:spTree>
    <p:custDataLst>
      <p:tags r:id="rId1"/>
    </p:custData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wipe(down)">
                                      <p:cBhvr>
                                        <p:cTn id="21" dur="2750"/>
                                        <p:tgtEl>
                                          <p:spTgt spid="53"/>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500"/>
                                        <p:tgtEl>
                                          <p:spTgt spid="61"/>
                                        </p:tgtEl>
                                      </p:cBhvr>
                                    </p:animEffect>
                                  </p:childTnLst>
                                </p:cTn>
                              </p:par>
                              <p:par>
                                <p:cTn id="25" presetID="10" presetClass="entr" presetSubtype="0" fill="hold" grpId="0" nodeType="withEffect">
                                  <p:stCondLst>
                                    <p:cond delay="1000"/>
                                  </p:stCondLst>
                                  <p:childTnLst>
                                    <p:set>
                                      <p:cBhvr>
                                        <p:cTn id="26" dur="1" fill="hold">
                                          <p:stCondLst>
                                            <p:cond delay="0"/>
                                          </p:stCondLst>
                                        </p:cTn>
                                        <p:tgtEl>
                                          <p:spTgt spid="60"/>
                                        </p:tgtEl>
                                        <p:attrNameLst>
                                          <p:attrName>style.visibility</p:attrName>
                                        </p:attrNameLst>
                                      </p:cBhvr>
                                      <p:to>
                                        <p:strVal val="visible"/>
                                      </p:to>
                                    </p:set>
                                    <p:animEffect transition="in" filter="fade">
                                      <p:cBhvr>
                                        <p:cTn id="27" dur="500"/>
                                        <p:tgtEl>
                                          <p:spTgt spid="60"/>
                                        </p:tgtEl>
                                      </p:cBhvr>
                                    </p:animEffect>
                                  </p:childTnLst>
                                </p:cTn>
                              </p:par>
                              <p:par>
                                <p:cTn id="28" presetID="10" presetClass="entr" presetSubtype="0" fill="hold" grpId="0" nodeType="withEffect">
                                  <p:stCondLst>
                                    <p:cond delay="1500"/>
                                  </p:stCondLst>
                                  <p:childTnLst>
                                    <p:set>
                                      <p:cBhvr>
                                        <p:cTn id="29" dur="1" fill="hold">
                                          <p:stCondLst>
                                            <p:cond delay="0"/>
                                          </p:stCondLst>
                                        </p:cTn>
                                        <p:tgtEl>
                                          <p:spTgt spid="59"/>
                                        </p:tgtEl>
                                        <p:attrNameLst>
                                          <p:attrName>style.visibility</p:attrName>
                                        </p:attrNameLst>
                                      </p:cBhvr>
                                      <p:to>
                                        <p:strVal val="visible"/>
                                      </p:to>
                                    </p:set>
                                    <p:animEffect transition="in" filter="fade">
                                      <p:cBhvr>
                                        <p:cTn id="30" dur="500"/>
                                        <p:tgtEl>
                                          <p:spTgt spid="59"/>
                                        </p:tgtEl>
                                      </p:cBhvr>
                                    </p:animEffect>
                                  </p:childTnLst>
                                </p:cTn>
                              </p:par>
                              <p:par>
                                <p:cTn id="31" presetID="10" presetClass="entr" presetSubtype="0" fill="hold" grpId="0" nodeType="withEffect">
                                  <p:stCondLst>
                                    <p:cond delay="2000"/>
                                  </p:stCondLst>
                                  <p:childTnLst>
                                    <p:set>
                                      <p:cBhvr>
                                        <p:cTn id="32" dur="1" fill="hold">
                                          <p:stCondLst>
                                            <p:cond delay="0"/>
                                          </p:stCondLst>
                                        </p:cTn>
                                        <p:tgtEl>
                                          <p:spTgt spid="58"/>
                                        </p:tgtEl>
                                        <p:attrNameLst>
                                          <p:attrName>style.visibility</p:attrName>
                                        </p:attrNameLst>
                                      </p:cBhvr>
                                      <p:to>
                                        <p:strVal val="visible"/>
                                      </p:to>
                                    </p:set>
                                    <p:animEffect transition="in" filter="fade">
                                      <p:cBhvr>
                                        <p:cTn id="33" dur="500"/>
                                        <p:tgtEl>
                                          <p:spTgt spid="58"/>
                                        </p:tgtEl>
                                      </p:cBhvr>
                                    </p:animEffect>
                                  </p:childTnLst>
                                </p:cTn>
                              </p:par>
                            </p:childTnLst>
                          </p:cTn>
                        </p:par>
                      </p:childTnLst>
                    </p:cTn>
                  </p:par>
                  <p:par>
                    <p:cTn id="34" fill="hold">
                      <p:stCondLst>
                        <p:cond delay="indefinite"/>
                      </p:stCondLst>
                      <p:childTnLst>
                        <p:par>
                          <p:cTn id="35" fill="hold">
                            <p:stCondLst>
                              <p:cond delay="0"/>
                            </p:stCondLst>
                            <p:childTnLst>
                              <p:par>
                                <p:cTn id="36" presetID="41" presetClass="entr" presetSubtype="0" fill="hold" grpId="0" nodeType="clickEffect">
                                  <p:stCondLst>
                                    <p:cond delay="0"/>
                                  </p:stCondLst>
                                  <p:iterate type="lt">
                                    <p:tmPct val="10000"/>
                                  </p:iterate>
                                  <p:childTnLst>
                                    <p:set>
                                      <p:cBhvr>
                                        <p:cTn id="37" dur="1" fill="hold">
                                          <p:stCondLst>
                                            <p:cond delay="0"/>
                                          </p:stCondLst>
                                        </p:cTn>
                                        <p:tgtEl>
                                          <p:spTgt spid="62"/>
                                        </p:tgtEl>
                                        <p:attrNameLst>
                                          <p:attrName>style.visibility</p:attrName>
                                        </p:attrNameLst>
                                      </p:cBhvr>
                                      <p:to>
                                        <p:strVal val="visible"/>
                                      </p:to>
                                    </p:set>
                                    <p:anim calcmode="lin" valueType="num">
                                      <p:cBhvr>
                                        <p:cTn id="38" dur="500" fill="hold"/>
                                        <p:tgtEl>
                                          <p:spTgt spid="62"/>
                                        </p:tgtEl>
                                        <p:attrNameLst>
                                          <p:attrName>ppt_x</p:attrName>
                                        </p:attrNameLst>
                                      </p:cBhvr>
                                      <p:tavLst>
                                        <p:tav tm="0">
                                          <p:val>
                                            <p:strVal val="#ppt_x"/>
                                          </p:val>
                                        </p:tav>
                                        <p:tav tm="50000">
                                          <p:val>
                                            <p:strVal val="#ppt_x+.1"/>
                                          </p:val>
                                        </p:tav>
                                        <p:tav tm="100000">
                                          <p:val>
                                            <p:strVal val="#ppt_x"/>
                                          </p:val>
                                        </p:tav>
                                      </p:tavLst>
                                    </p:anim>
                                    <p:anim calcmode="lin" valueType="num">
                                      <p:cBhvr>
                                        <p:cTn id="39" dur="500" fill="hold"/>
                                        <p:tgtEl>
                                          <p:spTgt spid="62"/>
                                        </p:tgtEl>
                                        <p:attrNameLst>
                                          <p:attrName>ppt_y</p:attrName>
                                        </p:attrNameLst>
                                      </p:cBhvr>
                                      <p:tavLst>
                                        <p:tav tm="0">
                                          <p:val>
                                            <p:strVal val="#ppt_y"/>
                                          </p:val>
                                        </p:tav>
                                        <p:tav tm="100000">
                                          <p:val>
                                            <p:strVal val="#ppt_y"/>
                                          </p:val>
                                        </p:tav>
                                      </p:tavLst>
                                    </p:anim>
                                    <p:anim calcmode="lin" valueType="num">
                                      <p:cBhvr>
                                        <p:cTn id="40" dur="500" fill="hold"/>
                                        <p:tgtEl>
                                          <p:spTgt spid="62"/>
                                        </p:tgtEl>
                                        <p:attrNameLst>
                                          <p:attrName>ppt_h</p:attrName>
                                        </p:attrNameLst>
                                      </p:cBhvr>
                                      <p:tavLst>
                                        <p:tav tm="0">
                                          <p:val>
                                            <p:strVal val="#ppt_h/10"/>
                                          </p:val>
                                        </p:tav>
                                        <p:tav tm="50000">
                                          <p:val>
                                            <p:strVal val="#ppt_h+.01"/>
                                          </p:val>
                                        </p:tav>
                                        <p:tav tm="100000">
                                          <p:val>
                                            <p:strVal val="#ppt_h"/>
                                          </p:val>
                                        </p:tav>
                                      </p:tavLst>
                                    </p:anim>
                                    <p:anim calcmode="lin" valueType="num">
                                      <p:cBhvr>
                                        <p:cTn id="41" dur="500" fill="hold"/>
                                        <p:tgtEl>
                                          <p:spTgt spid="62"/>
                                        </p:tgtEl>
                                        <p:attrNameLst>
                                          <p:attrName>ppt_w</p:attrName>
                                        </p:attrNameLst>
                                      </p:cBhvr>
                                      <p:tavLst>
                                        <p:tav tm="0">
                                          <p:val>
                                            <p:strVal val="#ppt_w/10"/>
                                          </p:val>
                                        </p:tav>
                                        <p:tav tm="50000">
                                          <p:val>
                                            <p:strVal val="#ppt_w+.01"/>
                                          </p:val>
                                        </p:tav>
                                        <p:tav tm="100000">
                                          <p:val>
                                            <p:strVal val="#ppt_w"/>
                                          </p:val>
                                        </p:tav>
                                      </p:tavLst>
                                    </p:anim>
                                    <p:animEffect transition="in" filter="fade">
                                      <p:cBhvr>
                                        <p:cTn id="42" dur="500" tmFilter="0,0; .5, 1; 1, 1"/>
                                        <p:tgtEl>
                                          <p:spTgt spid="62"/>
                                        </p:tgtEl>
                                      </p:cBhvr>
                                    </p:animEffect>
                                  </p:childTnLst>
                                </p:cTn>
                              </p:par>
                              <p:par>
                                <p:cTn id="43" presetID="41" presetClass="entr" presetSubtype="0" fill="hold" grpId="0" nodeType="withEffect">
                                  <p:stCondLst>
                                    <p:cond delay="0"/>
                                  </p:stCondLst>
                                  <p:iterate type="lt">
                                    <p:tmPct val="10000"/>
                                  </p:iterate>
                                  <p:childTnLst>
                                    <p:set>
                                      <p:cBhvr>
                                        <p:cTn id="44" dur="1" fill="hold">
                                          <p:stCondLst>
                                            <p:cond delay="0"/>
                                          </p:stCondLst>
                                        </p:cTn>
                                        <p:tgtEl>
                                          <p:spTgt spid="63"/>
                                        </p:tgtEl>
                                        <p:attrNameLst>
                                          <p:attrName>style.visibility</p:attrName>
                                        </p:attrNameLst>
                                      </p:cBhvr>
                                      <p:to>
                                        <p:strVal val="visible"/>
                                      </p:to>
                                    </p:set>
                                    <p:anim calcmode="lin" valueType="num">
                                      <p:cBhvr>
                                        <p:cTn id="45" dur="500" fill="hold"/>
                                        <p:tgtEl>
                                          <p:spTgt spid="63"/>
                                        </p:tgtEl>
                                        <p:attrNameLst>
                                          <p:attrName>ppt_x</p:attrName>
                                        </p:attrNameLst>
                                      </p:cBhvr>
                                      <p:tavLst>
                                        <p:tav tm="0">
                                          <p:val>
                                            <p:strVal val="#ppt_x"/>
                                          </p:val>
                                        </p:tav>
                                        <p:tav tm="50000">
                                          <p:val>
                                            <p:strVal val="#ppt_x+.1"/>
                                          </p:val>
                                        </p:tav>
                                        <p:tav tm="100000">
                                          <p:val>
                                            <p:strVal val="#ppt_x"/>
                                          </p:val>
                                        </p:tav>
                                      </p:tavLst>
                                    </p:anim>
                                    <p:anim calcmode="lin" valueType="num">
                                      <p:cBhvr>
                                        <p:cTn id="46" dur="500" fill="hold"/>
                                        <p:tgtEl>
                                          <p:spTgt spid="63"/>
                                        </p:tgtEl>
                                        <p:attrNameLst>
                                          <p:attrName>ppt_y</p:attrName>
                                        </p:attrNameLst>
                                      </p:cBhvr>
                                      <p:tavLst>
                                        <p:tav tm="0">
                                          <p:val>
                                            <p:strVal val="#ppt_y"/>
                                          </p:val>
                                        </p:tav>
                                        <p:tav tm="100000">
                                          <p:val>
                                            <p:strVal val="#ppt_y"/>
                                          </p:val>
                                        </p:tav>
                                      </p:tavLst>
                                    </p:anim>
                                    <p:anim calcmode="lin" valueType="num">
                                      <p:cBhvr>
                                        <p:cTn id="47" dur="500" fill="hold"/>
                                        <p:tgtEl>
                                          <p:spTgt spid="63"/>
                                        </p:tgtEl>
                                        <p:attrNameLst>
                                          <p:attrName>ppt_h</p:attrName>
                                        </p:attrNameLst>
                                      </p:cBhvr>
                                      <p:tavLst>
                                        <p:tav tm="0">
                                          <p:val>
                                            <p:strVal val="#ppt_h/10"/>
                                          </p:val>
                                        </p:tav>
                                        <p:tav tm="50000">
                                          <p:val>
                                            <p:strVal val="#ppt_h+.01"/>
                                          </p:val>
                                        </p:tav>
                                        <p:tav tm="100000">
                                          <p:val>
                                            <p:strVal val="#ppt_h"/>
                                          </p:val>
                                        </p:tav>
                                      </p:tavLst>
                                    </p:anim>
                                    <p:anim calcmode="lin" valueType="num">
                                      <p:cBhvr>
                                        <p:cTn id="48" dur="500" fill="hold"/>
                                        <p:tgtEl>
                                          <p:spTgt spid="63"/>
                                        </p:tgtEl>
                                        <p:attrNameLst>
                                          <p:attrName>ppt_w</p:attrName>
                                        </p:attrNameLst>
                                      </p:cBhvr>
                                      <p:tavLst>
                                        <p:tav tm="0">
                                          <p:val>
                                            <p:strVal val="#ppt_w/10"/>
                                          </p:val>
                                        </p:tav>
                                        <p:tav tm="50000">
                                          <p:val>
                                            <p:strVal val="#ppt_w+.01"/>
                                          </p:val>
                                        </p:tav>
                                        <p:tav tm="100000">
                                          <p:val>
                                            <p:strVal val="#ppt_w"/>
                                          </p:val>
                                        </p:tav>
                                      </p:tavLst>
                                    </p:anim>
                                    <p:animEffect transition="in" filter="fade">
                                      <p:cBhvr>
                                        <p:cTn id="49" dur="500" tmFilter="0,0; .5, 1; 1, 1"/>
                                        <p:tgtEl>
                                          <p:spTgt spid="63"/>
                                        </p:tgtEl>
                                      </p:cBhvr>
                                    </p:animEffect>
                                  </p:childTnLst>
                                </p:cTn>
                              </p:par>
                              <p:par>
                                <p:cTn id="50" presetID="41" presetClass="entr" presetSubtype="0" fill="hold" grpId="0" nodeType="withEffect">
                                  <p:stCondLst>
                                    <p:cond delay="0"/>
                                  </p:stCondLst>
                                  <p:iterate type="lt">
                                    <p:tmPct val="10000"/>
                                  </p:iterate>
                                  <p:childTnLst>
                                    <p:set>
                                      <p:cBhvr>
                                        <p:cTn id="51" dur="1" fill="hold">
                                          <p:stCondLst>
                                            <p:cond delay="0"/>
                                          </p:stCondLst>
                                        </p:cTn>
                                        <p:tgtEl>
                                          <p:spTgt spid="64"/>
                                        </p:tgtEl>
                                        <p:attrNameLst>
                                          <p:attrName>style.visibility</p:attrName>
                                        </p:attrNameLst>
                                      </p:cBhvr>
                                      <p:to>
                                        <p:strVal val="visible"/>
                                      </p:to>
                                    </p:set>
                                    <p:anim calcmode="lin" valueType="num">
                                      <p:cBhvr>
                                        <p:cTn id="52"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53" dur="500" fill="hold"/>
                                        <p:tgtEl>
                                          <p:spTgt spid="64"/>
                                        </p:tgtEl>
                                        <p:attrNameLst>
                                          <p:attrName>ppt_y</p:attrName>
                                        </p:attrNameLst>
                                      </p:cBhvr>
                                      <p:tavLst>
                                        <p:tav tm="0">
                                          <p:val>
                                            <p:strVal val="#ppt_y"/>
                                          </p:val>
                                        </p:tav>
                                        <p:tav tm="100000">
                                          <p:val>
                                            <p:strVal val="#ppt_y"/>
                                          </p:val>
                                        </p:tav>
                                      </p:tavLst>
                                    </p:anim>
                                    <p:anim calcmode="lin" valueType="num">
                                      <p:cBhvr>
                                        <p:cTn id="54"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55"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56" dur="500" tmFilter="0,0; .5, 1; 1, 1"/>
                                        <p:tgtEl>
                                          <p:spTgt spid="64"/>
                                        </p:tgtEl>
                                      </p:cBhvr>
                                    </p:animEffect>
                                  </p:childTnLst>
                                </p:cTn>
                              </p:par>
                              <p:par>
                                <p:cTn id="57" presetID="41" presetClass="entr" presetSubtype="0" fill="hold" grpId="0" nodeType="withEffect">
                                  <p:stCondLst>
                                    <p:cond delay="0"/>
                                  </p:stCondLst>
                                  <p:iterate type="lt">
                                    <p:tmPct val="10000"/>
                                  </p:iterate>
                                  <p:childTnLst>
                                    <p:set>
                                      <p:cBhvr>
                                        <p:cTn id="58" dur="1" fill="hold">
                                          <p:stCondLst>
                                            <p:cond delay="0"/>
                                          </p:stCondLst>
                                        </p:cTn>
                                        <p:tgtEl>
                                          <p:spTgt spid="65"/>
                                        </p:tgtEl>
                                        <p:attrNameLst>
                                          <p:attrName>style.visibility</p:attrName>
                                        </p:attrNameLst>
                                      </p:cBhvr>
                                      <p:to>
                                        <p:strVal val="visible"/>
                                      </p:to>
                                    </p:set>
                                    <p:anim calcmode="lin" valueType="num">
                                      <p:cBhvr>
                                        <p:cTn id="59" dur="500" fill="hold"/>
                                        <p:tgtEl>
                                          <p:spTgt spid="65"/>
                                        </p:tgtEl>
                                        <p:attrNameLst>
                                          <p:attrName>ppt_x</p:attrName>
                                        </p:attrNameLst>
                                      </p:cBhvr>
                                      <p:tavLst>
                                        <p:tav tm="0">
                                          <p:val>
                                            <p:strVal val="#ppt_x"/>
                                          </p:val>
                                        </p:tav>
                                        <p:tav tm="50000">
                                          <p:val>
                                            <p:strVal val="#ppt_x+.1"/>
                                          </p:val>
                                        </p:tav>
                                        <p:tav tm="100000">
                                          <p:val>
                                            <p:strVal val="#ppt_x"/>
                                          </p:val>
                                        </p:tav>
                                      </p:tavLst>
                                    </p:anim>
                                    <p:anim calcmode="lin" valueType="num">
                                      <p:cBhvr>
                                        <p:cTn id="60" dur="500" fill="hold"/>
                                        <p:tgtEl>
                                          <p:spTgt spid="65"/>
                                        </p:tgtEl>
                                        <p:attrNameLst>
                                          <p:attrName>ppt_y</p:attrName>
                                        </p:attrNameLst>
                                      </p:cBhvr>
                                      <p:tavLst>
                                        <p:tav tm="0">
                                          <p:val>
                                            <p:strVal val="#ppt_y"/>
                                          </p:val>
                                        </p:tav>
                                        <p:tav tm="100000">
                                          <p:val>
                                            <p:strVal val="#ppt_y"/>
                                          </p:val>
                                        </p:tav>
                                      </p:tavLst>
                                    </p:anim>
                                    <p:anim calcmode="lin" valueType="num">
                                      <p:cBhvr>
                                        <p:cTn id="61" dur="500" fill="hold"/>
                                        <p:tgtEl>
                                          <p:spTgt spid="65"/>
                                        </p:tgtEl>
                                        <p:attrNameLst>
                                          <p:attrName>ppt_h</p:attrName>
                                        </p:attrNameLst>
                                      </p:cBhvr>
                                      <p:tavLst>
                                        <p:tav tm="0">
                                          <p:val>
                                            <p:strVal val="#ppt_h/10"/>
                                          </p:val>
                                        </p:tav>
                                        <p:tav tm="50000">
                                          <p:val>
                                            <p:strVal val="#ppt_h+.01"/>
                                          </p:val>
                                        </p:tav>
                                        <p:tav tm="100000">
                                          <p:val>
                                            <p:strVal val="#ppt_h"/>
                                          </p:val>
                                        </p:tav>
                                      </p:tavLst>
                                    </p:anim>
                                    <p:anim calcmode="lin" valueType="num">
                                      <p:cBhvr>
                                        <p:cTn id="62" dur="500" fill="hold"/>
                                        <p:tgtEl>
                                          <p:spTgt spid="65"/>
                                        </p:tgtEl>
                                        <p:attrNameLst>
                                          <p:attrName>ppt_w</p:attrName>
                                        </p:attrNameLst>
                                      </p:cBhvr>
                                      <p:tavLst>
                                        <p:tav tm="0">
                                          <p:val>
                                            <p:strVal val="#ppt_w/10"/>
                                          </p:val>
                                        </p:tav>
                                        <p:tav tm="50000">
                                          <p:val>
                                            <p:strVal val="#ppt_w+.01"/>
                                          </p:val>
                                        </p:tav>
                                        <p:tav tm="100000">
                                          <p:val>
                                            <p:strVal val="#ppt_w"/>
                                          </p:val>
                                        </p:tav>
                                      </p:tavLst>
                                    </p:anim>
                                    <p:animEffect transition="in" filter="fade">
                                      <p:cBhvr>
                                        <p:cTn id="63" dur="500" tmFilter="0,0; .5, 1; 1, 1"/>
                                        <p:tgtEl>
                                          <p:spTgt spid="65"/>
                                        </p:tgtEl>
                                      </p:cBhvr>
                                    </p:animEffect>
                                  </p:childTnLst>
                                </p:cTn>
                              </p:par>
                            </p:childTnLst>
                          </p:cTn>
                        </p:par>
                        <p:par>
                          <p:cTn id="64" fill="hold">
                            <p:stCondLst>
                              <p:cond delay="4050"/>
                            </p:stCondLst>
                            <p:childTnLst>
                              <p:par>
                                <p:cTn id="65" presetID="10" presetClass="entr" presetSubtype="0" fill="hold" grpId="0" nodeType="afterEffect">
                                  <p:stCondLst>
                                    <p:cond delay="0"/>
                                  </p:stCondLst>
                                  <p:childTnLst>
                                    <p:set>
                                      <p:cBhvr>
                                        <p:cTn id="66" dur="1" fill="hold">
                                          <p:stCondLst>
                                            <p:cond delay="0"/>
                                          </p:stCondLst>
                                        </p:cTn>
                                        <p:tgtEl>
                                          <p:spTgt spid="49"/>
                                        </p:tgtEl>
                                        <p:attrNameLst>
                                          <p:attrName>style.visibility</p:attrName>
                                        </p:attrNameLst>
                                      </p:cBhvr>
                                      <p:to>
                                        <p:strVal val="visible"/>
                                      </p:to>
                                    </p:set>
                                    <p:animEffect transition="in" filter="fade">
                                      <p:cBhvr>
                                        <p:cTn id="67" dur="20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49" grpId="0"/>
      <p:bldP spid="58" grpId="0" animBg="1" autoUpdateAnimBg="0"/>
      <p:bldP spid="59" grpId="0" animBg="1" autoUpdateAnimBg="0"/>
      <p:bldP spid="60" grpId="0" animBg="1" autoUpdateAnimBg="0"/>
      <p:bldP spid="61" grpId="0" animBg="1" autoUpdateAnimBg="0"/>
      <p:bldP spid="62" grpId="0"/>
      <p:bldP spid="63" grpId="0"/>
      <p:bldP spid="64" grpId="0"/>
      <p:bldP spid="6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5"/>
          <p:cNvSpPr txBox="1"/>
          <p:nvPr/>
        </p:nvSpPr>
        <p:spPr>
          <a:xfrm>
            <a:off x="2632035" y="2390148"/>
            <a:ext cx="5915043" cy="746395"/>
          </a:xfrm>
          <a:prstGeom prst="rect">
            <a:avLst/>
          </a:prstGeom>
          <a:noFill/>
        </p:spPr>
        <p:txBody>
          <a:bodyPr wrap="square" lIns="68615" tIns="34308" rIns="68615" bIns="34308" rtlCol="0">
            <a:spAutoFit/>
          </a:bodyPr>
          <a:lstStyle>
            <a:defPPr>
              <a:defRPr lang="zh-CN"/>
            </a:defPPr>
            <a:lvl1pPr algn="ctr">
              <a:defRPr sz="5400" b="1" kern="100">
                <a:solidFill>
                  <a:schemeClr val="accent2"/>
                </a:solidFill>
                <a:latin typeface="微软雅黑" panose="020B0503020204020204" pitchFamily="34" charset="-122"/>
                <a:ea typeface="微软雅黑" panose="020B0503020204020204" pitchFamily="34" charset="-122"/>
                <a:cs typeface="Times New Roman" panose="02020603050405020304" pitchFamily="18" charset="0"/>
              </a:defRPr>
            </a:lvl1pPr>
          </a:lstStyle>
          <a:p>
            <a:pPr>
              <a:defRPr/>
            </a:pPr>
            <a:r>
              <a:rPr lang="zh-CN" altLang="en-US" sz="4400" dirty="0">
                <a:solidFill>
                  <a:schemeClr val="tx1"/>
                </a:solidFill>
                <a:latin typeface="+mn-ea"/>
                <a:ea typeface="+mn-ea"/>
                <a:cs typeface="+mn-ea"/>
              </a:rPr>
              <a:t>课题现状</a:t>
            </a:r>
            <a:r>
              <a:rPr lang="zh-CN" altLang="en-US" sz="4400" dirty="0" smtClean="0">
                <a:solidFill>
                  <a:schemeClr val="tx1"/>
                </a:solidFill>
                <a:latin typeface="+mn-ea"/>
                <a:ea typeface="+mn-ea"/>
                <a:cs typeface="+mn-ea"/>
              </a:rPr>
              <a:t>及发展</a:t>
            </a:r>
            <a:r>
              <a:rPr lang="zh-CN" altLang="en-US" sz="4400" dirty="0">
                <a:solidFill>
                  <a:schemeClr val="tx1"/>
                </a:solidFill>
                <a:latin typeface="+mn-ea"/>
                <a:ea typeface="+mn-ea"/>
                <a:cs typeface="+mn-ea"/>
              </a:rPr>
              <a:t>情况</a:t>
            </a:r>
            <a:endParaRPr lang="zh-CN" altLang="en-US" sz="4400" dirty="0">
              <a:solidFill>
                <a:schemeClr val="tx1"/>
              </a:solidFill>
              <a:latin typeface="+mn-ea"/>
              <a:ea typeface="+mn-ea"/>
              <a:cs typeface="+mn-ea"/>
            </a:endParaRPr>
          </a:p>
        </p:txBody>
      </p:sp>
      <p:sp>
        <p:nvSpPr>
          <p:cNvPr id="2" name="文本框 1"/>
          <p:cNvSpPr txBox="1"/>
          <p:nvPr/>
        </p:nvSpPr>
        <p:spPr>
          <a:xfrm>
            <a:off x="2973082" y="435718"/>
            <a:ext cx="3162019" cy="1200329"/>
          </a:xfrm>
          <a:prstGeom prst="rect">
            <a:avLst/>
          </a:prstGeom>
          <a:noFill/>
        </p:spPr>
        <p:txBody>
          <a:bodyPr wrap="none" rtlCol="0">
            <a:spAutoFit/>
          </a:bodyPr>
          <a:lstStyle/>
          <a:p>
            <a:r>
              <a:rPr lang="en-US" altLang="zh-CN" sz="6000" b="1" dirty="0" smtClean="0">
                <a:solidFill>
                  <a:schemeClr val="bg1"/>
                </a:solidFill>
              </a:rPr>
              <a:t>P</a:t>
            </a:r>
            <a:r>
              <a:rPr lang="en-US" altLang="zh-CN" sz="6000" b="1" dirty="0" smtClean="0">
                <a:solidFill>
                  <a:srgbClr val="00B0F0"/>
                </a:solidFill>
              </a:rPr>
              <a:t>ART</a:t>
            </a:r>
            <a:r>
              <a:rPr lang="en-US" altLang="zh-CN" sz="6000" b="1" dirty="0" smtClean="0"/>
              <a:t>  </a:t>
            </a:r>
            <a:r>
              <a:rPr lang="en-US" altLang="zh-CN" sz="7200" b="1" dirty="0" smtClean="0">
                <a:solidFill>
                  <a:srgbClr val="00B0F0"/>
                </a:solidFill>
              </a:rPr>
              <a:t>3</a:t>
            </a:r>
            <a:endParaRPr lang="zh-CN" altLang="en-US" sz="7200" b="1" dirty="0">
              <a:solidFill>
                <a:srgbClr val="00B0F0"/>
              </a:solidFill>
            </a:endParaRPr>
          </a:p>
        </p:txBody>
      </p:sp>
      <p:sp>
        <p:nvSpPr>
          <p:cNvPr id="13" name="TextBox 43"/>
          <p:cNvSpPr txBox="1"/>
          <p:nvPr/>
        </p:nvSpPr>
        <p:spPr>
          <a:xfrm>
            <a:off x="3734044" y="3395632"/>
            <a:ext cx="1107996" cy="369332"/>
          </a:xfrm>
          <a:prstGeom prst="rect">
            <a:avLst/>
          </a:prstGeom>
          <a:noFill/>
        </p:spPr>
        <p:txBody>
          <a:bodyPr wrap="none" rtlCol="0">
            <a:spAutoFit/>
          </a:bodyPr>
          <a:lstStyle/>
          <a:p>
            <a:r>
              <a:rPr lang="zh-CN" altLang="en-US" dirty="0" smtClean="0">
                <a:solidFill>
                  <a:srgbClr val="00B0F0"/>
                </a:solidFill>
                <a:latin typeface="+mn-ea"/>
                <a:cs typeface="+mn-ea"/>
              </a:rPr>
              <a:t>课题现状</a:t>
            </a:r>
            <a:endParaRPr lang="zh-CN" altLang="en-US" dirty="0">
              <a:solidFill>
                <a:srgbClr val="00B0F0"/>
              </a:solidFill>
              <a:latin typeface="+mn-ea"/>
              <a:cs typeface="+mn-ea"/>
            </a:endParaRPr>
          </a:p>
        </p:txBody>
      </p:sp>
      <p:sp>
        <p:nvSpPr>
          <p:cNvPr id="14" name="TextBox 44"/>
          <p:cNvSpPr txBox="1"/>
          <p:nvPr/>
        </p:nvSpPr>
        <p:spPr>
          <a:xfrm>
            <a:off x="3734044" y="3842225"/>
            <a:ext cx="1107996" cy="369332"/>
          </a:xfrm>
          <a:prstGeom prst="rect">
            <a:avLst/>
          </a:prstGeom>
          <a:noFill/>
        </p:spPr>
        <p:txBody>
          <a:bodyPr wrap="none" rtlCol="0">
            <a:spAutoFit/>
          </a:bodyPr>
          <a:lstStyle/>
          <a:p>
            <a:r>
              <a:rPr lang="zh-CN" altLang="en-US" dirty="0" smtClean="0">
                <a:solidFill>
                  <a:srgbClr val="00B0F0"/>
                </a:solidFill>
                <a:latin typeface="+mn-ea"/>
                <a:cs typeface="+mn-ea"/>
              </a:rPr>
              <a:t>发展情况</a:t>
            </a:r>
            <a:endParaRPr lang="zh-CN" altLang="en-US" dirty="0">
              <a:solidFill>
                <a:srgbClr val="00B0F0"/>
              </a:solidFill>
              <a:latin typeface="+mn-ea"/>
              <a:cs typeface="+mn-ea"/>
            </a:endParaRPr>
          </a:p>
        </p:txBody>
      </p:sp>
      <p:sp>
        <p:nvSpPr>
          <p:cNvPr id="15" name="TextBox 47"/>
          <p:cNvSpPr txBox="1"/>
          <p:nvPr/>
        </p:nvSpPr>
        <p:spPr>
          <a:xfrm>
            <a:off x="4818009" y="3442876"/>
            <a:ext cx="1709892" cy="276999"/>
          </a:xfrm>
          <a:prstGeom prst="rect">
            <a:avLst/>
          </a:prstGeom>
          <a:noFill/>
        </p:spPr>
        <p:txBody>
          <a:bodyPr wrap="none" rtlCol="0">
            <a:spAutoFit/>
          </a:bodyPr>
          <a:lstStyle/>
          <a:p>
            <a:r>
              <a:rPr lang="en-US" altLang="zh-CN" sz="1200" dirty="0" smtClean="0">
                <a:solidFill>
                  <a:srgbClr val="00B0F0"/>
                </a:solidFill>
                <a:latin typeface="+mn-ea"/>
                <a:cs typeface="+mn-ea"/>
              </a:rPr>
              <a:t>PRESENT SITUATION</a:t>
            </a:r>
            <a:endParaRPr lang="zh-CN" altLang="en-US" sz="1200" dirty="0">
              <a:solidFill>
                <a:srgbClr val="00B0F0"/>
              </a:solidFill>
              <a:latin typeface="+mn-ea"/>
              <a:cs typeface="+mn-ea"/>
            </a:endParaRPr>
          </a:p>
        </p:txBody>
      </p:sp>
      <p:sp>
        <p:nvSpPr>
          <p:cNvPr id="16" name="TextBox 48"/>
          <p:cNvSpPr txBox="1"/>
          <p:nvPr/>
        </p:nvSpPr>
        <p:spPr>
          <a:xfrm>
            <a:off x="4818009" y="3890644"/>
            <a:ext cx="1317092" cy="276999"/>
          </a:xfrm>
          <a:prstGeom prst="rect">
            <a:avLst/>
          </a:prstGeom>
          <a:noFill/>
        </p:spPr>
        <p:txBody>
          <a:bodyPr wrap="none" rtlCol="0">
            <a:spAutoFit/>
          </a:bodyPr>
          <a:lstStyle/>
          <a:p>
            <a:r>
              <a:rPr lang="en-US" altLang="zh-CN" sz="1200" dirty="0" smtClean="0">
                <a:solidFill>
                  <a:srgbClr val="00B0F0"/>
                </a:solidFill>
                <a:latin typeface="+mn-ea"/>
                <a:cs typeface="+mn-ea"/>
              </a:rPr>
              <a:t>DEVELOPMENT</a:t>
            </a:r>
            <a:endParaRPr lang="zh-CN" altLang="en-US" sz="1200" dirty="0">
              <a:solidFill>
                <a:srgbClr val="00B0F0"/>
              </a:solidFill>
              <a:latin typeface="+mn-ea"/>
              <a:cs typeface="+mn-ea"/>
            </a:endParaRPr>
          </a:p>
        </p:txBody>
      </p:sp>
      <p:sp>
        <p:nvSpPr>
          <p:cNvPr id="17" name="椭圆 16"/>
          <p:cNvSpPr/>
          <p:nvPr/>
        </p:nvSpPr>
        <p:spPr>
          <a:xfrm>
            <a:off x="3440156" y="3423130"/>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18" name="椭圆 17"/>
          <p:cNvSpPr/>
          <p:nvPr/>
        </p:nvSpPr>
        <p:spPr>
          <a:xfrm>
            <a:off x="3440156" y="3860493"/>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19" name="TextBox 22"/>
          <p:cNvSpPr txBox="1"/>
          <p:nvPr/>
        </p:nvSpPr>
        <p:spPr>
          <a:xfrm>
            <a:off x="8266837" y="5763157"/>
            <a:ext cx="877163" cy="369332"/>
          </a:xfrm>
          <a:prstGeom prst="rect">
            <a:avLst/>
          </a:prstGeom>
          <a:noFill/>
        </p:spPr>
        <p:txBody>
          <a:bodyPr wrap="square" rtlCol="0">
            <a:spAutoFit/>
          </a:bodyPr>
          <a:lstStyle/>
          <a:p>
            <a:r>
              <a:rPr lang="zh-CN" altLang="en-US" dirty="0" smtClean="0">
                <a:cs typeface="+mn-ea"/>
              </a:rPr>
              <a:t>延时符</a:t>
            </a:r>
            <a:endParaRPr lang="zh-CN" altLang="en-US" dirty="0">
              <a:cs typeface="+mn-ea"/>
            </a:endParaRPr>
          </a:p>
        </p:txBody>
      </p:sp>
    </p:spTree>
  </p:cSld>
  <p:clrMapOvr>
    <a:masterClrMapping/>
  </p:clrMapOvr>
  <p:transition spd="slow" advTm="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12" presetClass="entr" presetSubtype="8"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additive="base">
                                        <p:cTn id="10" dur="500"/>
                                        <p:tgtEl>
                                          <p:spTgt spid="17"/>
                                        </p:tgtEl>
                                        <p:attrNameLst>
                                          <p:attrName>ppt_x</p:attrName>
                                        </p:attrNameLst>
                                      </p:cBhvr>
                                      <p:tavLst>
                                        <p:tav tm="0">
                                          <p:val>
                                            <p:strVal val="#ppt_x-#ppt_w*1.125000"/>
                                          </p:val>
                                        </p:tav>
                                        <p:tav tm="100000">
                                          <p:val>
                                            <p:strVal val="#ppt_x"/>
                                          </p:val>
                                        </p:tav>
                                      </p:tavLst>
                                    </p:anim>
                                    <p:animEffect transition="in" filter="wipe(right)">
                                      <p:cBhvr>
                                        <p:cTn id="11" dur="500"/>
                                        <p:tgtEl>
                                          <p:spTgt spid="17"/>
                                        </p:tgtEl>
                                      </p:cBhvr>
                                    </p:animEffect>
                                  </p:childTnLst>
                                </p:cTn>
                              </p:par>
                              <p:par>
                                <p:cTn id="12" presetID="12" presetClass="entr" presetSubtype="8" fill="hold" grpId="0" nodeType="with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500"/>
                                        <p:tgtEl>
                                          <p:spTgt spid="18"/>
                                        </p:tgtEl>
                                        <p:attrNameLst>
                                          <p:attrName>ppt_x</p:attrName>
                                        </p:attrNameLst>
                                      </p:cBhvr>
                                      <p:tavLst>
                                        <p:tav tm="0">
                                          <p:val>
                                            <p:strVal val="#ppt_x-#ppt_w*1.125000"/>
                                          </p:val>
                                        </p:tav>
                                        <p:tav tm="100000">
                                          <p:val>
                                            <p:strVal val="#ppt_x"/>
                                          </p:val>
                                        </p:tav>
                                      </p:tavLst>
                                    </p:anim>
                                    <p:animEffect transition="in" filter="wipe(right)">
                                      <p:cBhvr>
                                        <p:cTn id="15" dur="500"/>
                                        <p:tgtEl>
                                          <p:spTgt spid="18"/>
                                        </p:tgtEl>
                                      </p:cBhvr>
                                    </p:animEffect>
                                  </p:childTnLst>
                                </p:cTn>
                              </p:par>
                              <p:par>
                                <p:cTn id="16" presetID="12" presetClass="entr" presetSubtype="8" fill="hold" grpId="0" nodeType="withEffect">
                                  <p:stCondLst>
                                    <p:cond delay="300"/>
                                  </p:stCondLst>
                                  <p:childTnLst>
                                    <p:set>
                                      <p:cBhvr>
                                        <p:cTn id="17" dur="1" fill="hold">
                                          <p:stCondLst>
                                            <p:cond delay="0"/>
                                          </p:stCondLst>
                                        </p:cTn>
                                        <p:tgtEl>
                                          <p:spTgt spid="13"/>
                                        </p:tgtEl>
                                        <p:attrNameLst>
                                          <p:attrName>style.visibility</p:attrName>
                                        </p:attrNameLst>
                                      </p:cBhvr>
                                      <p:to>
                                        <p:strVal val="visible"/>
                                      </p:to>
                                    </p:set>
                                    <p:anim calcmode="lin" valueType="num">
                                      <p:cBhvr additive="base">
                                        <p:cTn id="18" dur="500"/>
                                        <p:tgtEl>
                                          <p:spTgt spid="13"/>
                                        </p:tgtEl>
                                        <p:attrNameLst>
                                          <p:attrName>ppt_x</p:attrName>
                                        </p:attrNameLst>
                                      </p:cBhvr>
                                      <p:tavLst>
                                        <p:tav tm="0">
                                          <p:val>
                                            <p:strVal val="#ppt_x-#ppt_w*1.125000"/>
                                          </p:val>
                                        </p:tav>
                                        <p:tav tm="100000">
                                          <p:val>
                                            <p:strVal val="#ppt_x"/>
                                          </p:val>
                                        </p:tav>
                                      </p:tavLst>
                                    </p:anim>
                                    <p:animEffect transition="in" filter="wipe(right)">
                                      <p:cBhvr>
                                        <p:cTn id="19" dur="500"/>
                                        <p:tgtEl>
                                          <p:spTgt spid="13"/>
                                        </p:tgtEl>
                                      </p:cBhvr>
                                    </p:animEffect>
                                  </p:childTnLst>
                                </p:cTn>
                              </p:par>
                              <p:par>
                                <p:cTn id="20" presetID="12" presetClass="entr" presetSubtype="8" fill="hold" grpId="0" nodeType="withEffect">
                                  <p:stCondLst>
                                    <p:cond delay="30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500"/>
                                        <p:tgtEl>
                                          <p:spTgt spid="14"/>
                                        </p:tgtEl>
                                        <p:attrNameLst>
                                          <p:attrName>ppt_x</p:attrName>
                                        </p:attrNameLst>
                                      </p:cBhvr>
                                      <p:tavLst>
                                        <p:tav tm="0">
                                          <p:val>
                                            <p:strVal val="#ppt_x-#ppt_w*1.125000"/>
                                          </p:val>
                                        </p:tav>
                                        <p:tav tm="100000">
                                          <p:val>
                                            <p:strVal val="#ppt_x"/>
                                          </p:val>
                                        </p:tav>
                                      </p:tavLst>
                                    </p:anim>
                                    <p:animEffect transition="in" filter="wipe(right)">
                                      <p:cBhvr>
                                        <p:cTn id="23" dur="500"/>
                                        <p:tgtEl>
                                          <p:spTgt spid="14"/>
                                        </p:tgtEl>
                                      </p:cBhvr>
                                    </p:animEffect>
                                  </p:childTnLst>
                                </p:cTn>
                              </p:par>
                              <p:par>
                                <p:cTn id="24" presetID="12" presetClass="entr" presetSubtype="8" fill="hold" grpId="0" nodeType="withEffect">
                                  <p:stCondLst>
                                    <p:cond delay="600"/>
                                  </p:stCondLst>
                                  <p:childTnLst>
                                    <p:set>
                                      <p:cBhvr>
                                        <p:cTn id="25" dur="1" fill="hold">
                                          <p:stCondLst>
                                            <p:cond delay="0"/>
                                          </p:stCondLst>
                                        </p:cTn>
                                        <p:tgtEl>
                                          <p:spTgt spid="15"/>
                                        </p:tgtEl>
                                        <p:attrNameLst>
                                          <p:attrName>style.visibility</p:attrName>
                                        </p:attrNameLst>
                                      </p:cBhvr>
                                      <p:to>
                                        <p:strVal val="visible"/>
                                      </p:to>
                                    </p:set>
                                    <p:anim calcmode="lin" valueType="num">
                                      <p:cBhvr additive="base">
                                        <p:cTn id="26" dur="500"/>
                                        <p:tgtEl>
                                          <p:spTgt spid="15"/>
                                        </p:tgtEl>
                                        <p:attrNameLst>
                                          <p:attrName>ppt_x</p:attrName>
                                        </p:attrNameLst>
                                      </p:cBhvr>
                                      <p:tavLst>
                                        <p:tav tm="0">
                                          <p:val>
                                            <p:strVal val="#ppt_x-#ppt_w*1.125000"/>
                                          </p:val>
                                        </p:tav>
                                        <p:tav tm="100000">
                                          <p:val>
                                            <p:strVal val="#ppt_x"/>
                                          </p:val>
                                        </p:tav>
                                      </p:tavLst>
                                    </p:anim>
                                    <p:animEffect transition="in" filter="wipe(right)">
                                      <p:cBhvr>
                                        <p:cTn id="27" dur="500"/>
                                        <p:tgtEl>
                                          <p:spTgt spid="15"/>
                                        </p:tgtEl>
                                      </p:cBhvr>
                                    </p:animEffect>
                                  </p:childTnLst>
                                </p:cTn>
                              </p:par>
                              <p:par>
                                <p:cTn id="28" presetID="12" presetClass="entr" presetSubtype="8" fill="hold" grpId="0" nodeType="withEffect">
                                  <p:stCondLst>
                                    <p:cond delay="600"/>
                                  </p:stCondLst>
                                  <p:childTnLst>
                                    <p:set>
                                      <p:cBhvr>
                                        <p:cTn id="29" dur="1" fill="hold">
                                          <p:stCondLst>
                                            <p:cond delay="0"/>
                                          </p:stCondLst>
                                        </p:cTn>
                                        <p:tgtEl>
                                          <p:spTgt spid="16"/>
                                        </p:tgtEl>
                                        <p:attrNameLst>
                                          <p:attrName>style.visibility</p:attrName>
                                        </p:attrNameLst>
                                      </p:cBhvr>
                                      <p:to>
                                        <p:strVal val="visible"/>
                                      </p:to>
                                    </p:set>
                                    <p:anim calcmode="lin" valueType="num">
                                      <p:cBhvr additive="base">
                                        <p:cTn id="30" dur="500"/>
                                        <p:tgtEl>
                                          <p:spTgt spid="16"/>
                                        </p:tgtEl>
                                        <p:attrNameLst>
                                          <p:attrName>ppt_x</p:attrName>
                                        </p:attrNameLst>
                                      </p:cBhvr>
                                      <p:tavLst>
                                        <p:tav tm="0">
                                          <p:val>
                                            <p:strVal val="#ppt_x-#ppt_w*1.125000"/>
                                          </p:val>
                                        </p:tav>
                                        <p:tav tm="100000">
                                          <p:val>
                                            <p:strVal val="#ppt_x"/>
                                          </p:val>
                                        </p:tav>
                                      </p:tavLst>
                                    </p:anim>
                                    <p:animEffect transition="in" filter="wipe(right)">
                                      <p:cBhvr>
                                        <p:cTn id="31" dur="500"/>
                                        <p:tgtEl>
                                          <p:spTgt spid="16"/>
                                        </p:tgtEl>
                                      </p:cBhvr>
                                    </p:animEffect>
                                  </p:childTnLst>
                                </p:cTn>
                              </p:par>
                            </p:childTnLst>
                          </p:cTn>
                        </p:par>
                        <p:par>
                          <p:cTn id="32" fill="hold">
                            <p:stCondLst>
                              <p:cond delay="500"/>
                            </p:stCondLst>
                            <p:childTnLst>
                              <p:par>
                                <p:cTn id="33" presetID="10" presetClass="entr" presetSubtype="0"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3" grpId="0"/>
      <p:bldP spid="14" grpId="0"/>
      <p:bldP spid="15" grpId="0"/>
      <p:bldP spid="16" grpId="0"/>
      <p:bldP spid="17" grpId="0" animBg="1"/>
      <p:bldP spid="18" grpId="0" animBg="1"/>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3"/>
          <p:cNvSpPr/>
          <p:nvPr/>
        </p:nvSpPr>
        <p:spPr>
          <a:xfrm>
            <a:off x="2855554" y="1113588"/>
            <a:ext cx="3351491" cy="96313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en-US" sz="2400">
              <a:solidFill>
                <a:schemeClr val="bg1"/>
              </a:solidFill>
              <a:cs typeface="+mn-ea"/>
            </a:endParaRPr>
          </a:p>
        </p:txBody>
      </p:sp>
      <p:sp>
        <p:nvSpPr>
          <p:cNvPr id="57" name="Rectangle 4"/>
          <p:cNvSpPr/>
          <p:nvPr/>
        </p:nvSpPr>
        <p:spPr>
          <a:xfrm>
            <a:off x="2855554" y="2188106"/>
            <a:ext cx="3351491" cy="96313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en-US" sz="2400">
              <a:solidFill>
                <a:schemeClr val="bg1"/>
              </a:solidFill>
              <a:cs typeface="+mn-ea"/>
            </a:endParaRPr>
          </a:p>
        </p:txBody>
      </p:sp>
      <p:sp>
        <p:nvSpPr>
          <p:cNvPr id="58" name="Rectangle 5"/>
          <p:cNvSpPr/>
          <p:nvPr/>
        </p:nvSpPr>
        <p:spPr>
          <a:xfrm>
            <a:off x="2855554" y="3262623"/>
            <a:ext cx="3351491" cy="96313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en-US" sz="2400">
              <a:solidFill>
                <a:schemeClr val="bg1"/>
              </a:solidFill>
              <a:cs typeface="+mn-ea"/>
            </a:endParaRPr>
          </a:p>
        </p:txBody>
      </p:sp>
      <p:grpSp>
        <p:nvGrpSpPr>
          <p:cNvPr id="59" name="Group 9"/>
          <p:cNvGrpSpPr/>
          <p:nvPr/>
        </p:nvGrpSpPr>
        <p:grpSpPr>
          <a:xfrm>
            <a:off x="5312668" y="2449834"/>
            <a:ext cx="647270" cy="480154"/>
            <a:chOff x="4572000" y="3414713"/>
            <a:chExt cx="374651" cy="277813"/>
          </a:xfrm>
          <a:solidFill>
            <a:schemeClr val="bg1"/>
          </a:solidFill>
        </p:grpSpPr>
        <p:sp>
          <p:nvSpPr>
            <p:cNvPr id="86" name="Freeform 17"/>
            <p:cNvSpPr/>
            <p:nvPr/>
          </p:nvSpPr>
          <p:spPr bwMode="auto">
            <a:xfrm>
              <a:off x="4713288" y="3481388"/>
              <a:ext cx="233363" cy="211138"/>
            </a:xfrm>
            <a:custGeom>
              <a:avLst/>
              <a:gdLst>
                <a:gd name="T0" fmla="*/ 89 w 89"/>
                <a:gd name="T1" fmla="*/ 33 h 81"/>
                <a:gd name="T2" fmla="*/ 43 w 89"/>
                <a:gd name="T3" fmla="*/ 0 h 81"/>
                <a:gd name="T4" fmla="*/ 40 w 89"/>
                <a:gd name="T5" fmla="*/ 1 h 81"/>
                <a:gd name="T6" fmla="*/ 43 w 89"/>
                <a:gd name="T7" fmla="*/ 11 h 81"/>
                <a:gd name="T8" fmla="*/ 0 w 89"/>
                <a:gd name="T9" fmla="*/ 44 h 81"/>
                <a:gd name="T10" fmla="*/ 0 w 89"/>
                <a:gd name="T11" fmla="*/ 44 h 81"/>
                <a:gd name="T12" fmla="*/ 40 w 89"/>
                <a:gd name="T13" fmla="*/ 65 h 81"/>
                <a:gd name="T14" fmla="*/ 74 w 89"/>
                <a:gd name="T15" fmla="*/ 81 h 81"/>
                <a:gd name="T16" fmla="*/ 64 w 89"/>
                <a:gd name="T17" fmla="*/ 62 h 81"/>
                <a:gd name="T18" fmla="*/ 89 w 89"/>
                <a:gd name="T19" fmla="*/ 3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81">
                  <a:moveTo>
                    <a:pt x="89" y="33"/>
                  </a:moveTo>
                  <a:cubicBezTo>
                    <a:pt x="89" y="15"/>
                    <a:pt x="68" y="0"/>
                    <a:pt x="43" y="0"/>
                  </a:cubicBezTo>
                  <a:cubicBezTo>
                    <a:pt x="42" y="0"/>
                    <a:pt x="41" y="1"/>
                    <a:pt x="40" y="1"/>
                  </a:cubicBezTo>
                  <a:cubicBezTo>
                    <a:pt x="42" y="4"/>
                    <a:pt x="43" y="8"/>
                    <a:pt x="43" y="11"/>
                  </a:cubicBezTo>
                  <a:cubicBezTo>
                    <a:pt x="43" y="29"/>
                    <a:pt x="24" y="43"/>
                    <a:pt x="0" y="44"/>
                  </a:cubicBezTo>
                  <a:cubicBezTo>
                    <a:pt x="0" y="44"/>
                    <a:pt x="0" y="44"/>
                    <a:pt x="0" y="44"/>
                  </a:cubicBezTo>
                  <a:cubicBezTo>
                    <a:pt x="6" y="56"/>
                    <a:pt x="21" y="64"/>
                    <a:pt x="40" y="65"/>
                  </a:cubicBezTo>
                  <a:cubicBezTo>
                    <a:pt x="53" y="75"/>
                    <a:pt x="74" y="81"/>
                    <a:pt x="74" y="81"/>
                  </a:cubicBezTo>
                  <a:cubicBezTo>
                    <a:pt x="64" y="72"/>
                    <a:pt x="63" y="65"/>
                    <a:pt x="64" y="62"/>
                  </a:cubicBezTo>
                  <a:cubicBezTo>
                    <a:pt x="79" y="56"/>
                    <a:pt x="89" y="46"/>
                    <a:pt x="89"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solidFill>
                  <a:schemeClr val="bg1"/>
                </a:solidFill>
                <a:cs typeface="+mn-ea"/>
              </a:endParaRPr>
            </a:p>
          </p:txBody>
        </p:sp>
        <p:sp>
          <p:nvSpPr>
            <p:cNvPr id="87" name="Freeform 18"/>
            <p:cNvSpPr/>
            <p:nvPr/>
          </p:nvSpPr>
          <p:spPr bwMode="auto">
            <a:xfrm>
              <a:off x="4572000" y="3414713"/>
              <a:ext cx="241300" cy="209550"/>
            </a:xfrm>
            <a:custGeom>
              <a:avLst/>
              <a:gdLst>
                <a:gd name="T0" fmla="*/ 89 w 92"/>
                <a:gd name="T1" fmla="*/ 21 h 80"/>
                <a:gd name="T2" fmla="*/ 46 w 92"/>
                <a:gd name="T3" fmla="*/ 0 h 80"/>
                <a:gd name="T4" fmla="*/ 0 w 92"/>
                <a:gd name="T5" fmla="*/ 32 h 80"/>
                <a:gd name="T6" fmla="*/ 25 w 92"/>
                <a:gd name="T7" fmla="*/ 61 h 80"/>
                <a:gd name="T8" fmla="*/ 14 w 92"/>
                <a:gd name="T9" fmla="*/ 80 h 80"/>
                <a:gd name="T10" fmla="*/ 48 w 92"/>
                <a:gd name="T11" fmla="*/ 65 h 80"/>
                <a:gd name="T12" fmla="*/ 49 w 92"/>
                <a:gd name="T13" fmla="*/ 64 h 80"/>
                <a:gd name="T14" fmla="*/ 92 w 92"/>
                <a:gd name="T15" fmla="*/ 32 h 80"/>
                <a:gd name="T16" fmla="*/ 89 w 92"/>
                <a:gd name="T17" fmla="*/ 2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80">
                  <a:moveTo>
                    <a:pt x="89" y="21"/>
                  </a:moveTo>
                  <a:cubicBezTo>
                    <a:pt x="83" y="9"/>
                    <a:pt x="66" y="0"/>
                    <a:pt x="46" y="0"/>
                  </a:cubicBezTo>
                  <a:cubicBezTo>
                    <a:pt x="20" y="0"/>
                    <a:pt x="0" y="14"/>
                    <a:pt x="0" y="32"/>
                  </a:cubicBezTo>
                  <a:cubicBezTo>
                    <a:pt x="0" y="45"/>
                    <a:pt x="10" y="56"/>
                    <a:pt x="25" y="61"/>
                  </a:cubicBezTo>
                  <a:cubicBezTo>
                    <a:pt x="26" y="65"/>
                    <a:pt x="25" y="71"/>
                    <a:pt x="14" y="80"/>
                  </a:cubicBezTo>
                  <a:cubicBezTo>
                    <a:pt x="14" y="80"/>
                    <a:pt x="36" y="75"/>
                    <a:pt x="48" y="65"/>
                  </a:cubicBezTo>
                  <a:cubicBezTo>
                    <a:pt x="49" y="64"/>
                    <a:pt x="49" y="64"/>
                    <a:pt x="49" y="64"/>
                  </a:cubicBezTo>
                  <a:cubicBezTo>
                    <a:pt x="73" y="63"/>
                    <a:pt x="92" y="49"/>
                    <a:pt x="92" y="32"/>
                  </a:cubicBezTo>
                  <a:cubicBezTo>
                    <a:pt x="92" y="28"/>
                    <a:pt x="91" y="25"/>
                    <a:pt x="89"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solidFill>
                  <a:schemeClr val="bg1"/>
                </a:solidFill>
                <a:cs typeface="+mn-ea"/>
              </a:endParaRPr>
            </a:p>
          </p:txBody>
        </p:sp>
      </p:grpSp>
      <p:grpSp>
        <p:nvGrpSpPr>
          <p:cNvPr id="88" name="Group 12"/>
          <p:cNvGrpSpPr/>
          <p:nvPr/>
        </p:nvGrpSpPr>
        <p:grpSpPr>
          <a:xfrm>
            <a:off x="3147248" y="3477201"/>
            <a:ext cx="544169" cy="533978"/>
            <a:chOff x="2905125" y="4002088"/>
            <a:chExt cx="249238" cy="244475"/>
          </a:xfrm>
          <a:solidFill>
            <a:schemeClr val="bg1"/>
          </a:solidFill>
        </p:grpSpPr>
        <p:sp>
          <p:nvSpPr>
            <p:cNvPr id="89" name="Freeform 50"/>
            <p:cNvSpPr>
              <a:spLocks noEditPoints="1"/>
            </p:cNvSpPr>
            <p:nvPr/>
          </p:nvSpPr>
          <p:spPr bwMode="auto">
            <a:xfrm>
              <a:off x="2905125" y="4002088"/>
              <a:ext cx="249238" cy="244475"/>
            </a:xfrm>
            <a:custGeom>
              <a:avLst/>
              <a:gdLst>
                <a:gd name="T0" fmla="*/ 82 w 95"/>
                <a:gd name="T1" fmla="*/ 58 h 93"/>
                <a:gd name="T2" fmla="*/ 95 w 95"/>
                <a:gd name="T3" fmla="*/ 52 h 93"/>
                <a:gd name="T4" fmla="*/ 95 w 95"/>
                <a:gd name="T5" fmla="*/ 42 h 93"/>
                <a:gd name="T6" fmla="*/ 82 w 95"/>
                <a:gd name="T7" fmla="*/ 36 h 93"/>
                <a:gd name="T8" fmla="*/ 79 w 95"/>
                <a:gd name="T9" fmla="*/ 31 h 93"/>
                <a:gd name="T10" fmla="*/ 84 w 95"/>
                <a:gd name="T11" fmla="*/ 18 h 93"/>
                <a:gd name="T12" fmla="*/ 77 w 95"/>
                <a:gd name="T13" fmla="*/ 10 h 93"/>
                <a:gd name="T14" fmla="*/ 64 w 95"/>
                <a:gd name="T15" fmla="*/ 16 h 93"/>
                <a:gd name="T16" fmla="*/ 58 w 95"/>
                <a:gd name="T17" fmla="*/ 13 h 93"/>
                <a:gd name="T18" fmla="*/ 52 w 95"/>
                <a:gd name="T19" fmla="*/ 0 h 93"/>
                <a:gd name="T20" fmla="*/ 42 w 95"/>
                <a:gd name="T21" fmla="*/ 0 h 93"/>
                <a:gd name="T22" fmla="*/ 36 w 95"/>
                <a:gd name="T23" fmla="*/ 13 h 93"/>
                <a:gd name="T24" fmla="*/ 31 w 95"/>
                <a:gd name="T25" fmla="*/ 16 h 93"/>
                <a:gd name="T26" fmla="*/ 17 w 95"/>
                <a:gd name="T27" fmla="*/ 11 h 93"/>
                <a:gd name="T28" fmla="*/ 10 w 95"/>
                <a:gd name="T29" fmla="*/ 18 h 93"/>
                <a:gd name="T30" fmla="*/ 15 w 95"/>
                <a:gd name="T31" fmla="*/ 31 h 93"/>
                <a:gd name="T32" fmla="*/ 13 w 95"/>
                <a:gd name="T33" fmla="*/ 36 h 93"/>
                <a:gd name="T34" fmla="*/ 0 w 95"/>
                <a:gd name="T35" fmla="*/ 42 h 93"/>
                <a:gd name="T36" fmla="*/ 0 w 95"/>
                <a:gd name="T37" fmla="*/ 52 h 93"/>
                <a:gd name="T38" fmla="*/ 13 w 95"/>
                <a:gd name="T39" fmla="*/ 58 h 93"/>
                <a:gd name="T40" fmla="*/ 15 w 95"/>
                <a:gd name="T41" fmla="*/ 63 h 93"/>
                <a:gd name="T42" fmla="*/ 10 w 95"/>
                <a:gd name="T43" fmla="*/ 76 h 93"/>
                <a:gd name="T44" fmla="*/ 18 w 95"/>
                <a:gd name="T45" fmla="*/ 84 h 93"/>
                <a:gd name="T46" fmla="*/ 31 w 95"/>
                <a:gd name="T47" fmla="*/ 78 h 93"/>
                <a:gd name="T48" fmla="*/ 37 w 95"/>
                <a:gd name="T49" fmla="*/ 81 h 93"/>
                <a:gd name="T50" fmla="*/ 42 w 95"/>
                <a:gd name="T51" fmla="*/ 93 h 93"/>
                <a:gd name="T52" fmla="*/ 53 w 95"/>
                <a:gd name="T53" fmla="*/ 93 h 93"/>
                <a:gd name="T54" fmla="*/ 58 w 95"/>
                <a:gd name="T55" fmla="*/ 81 h 93"/>
                <a:gd name="T56" fmla="*/ 64 w 95"/>
                <a:gd name="T57" fmla="*/ 78 h 93"/>
                <a:gd name="T58" fmla="*/ 77 w 95"/>
                <a:gd name="T59" fmla="*/ 83 h 93"/>
                <a:gd name="T60" fmla="*/ 85 w 95"/>
                <a:gd name="T61" fmla="*/ 76 h 93"/>
                <a:gd name="T62" fmla="*/ 79 w 95"/>
                <a:gd name="T63" fmla="*/ 63 h 93"/>
                <a:gd name="T64" fmla="*/ 82 w 95"/>
                <a:gd name="T65" fmla="*/ 58 h 93"/>
                <a:gd name="T66" fmla="*/ 47 w 95"/>
                <a:gd name="T67" fmla="*/ 62 h 93"/>
                <a:gd name="T68" fmla="*/ 32 w 95"/>
                <a:gd name="T69" fmla="*/ 47 h 93"/>
                <a:gd name="T70" fmla="*/ 47 w 95"/>
                <a:gd name="T71" fmla="*/ 32 h 93"/>
                <a:gd name="T72" fmla="*/ 63 w 95"/>
                <a:gd name="T73" fmla="*/ 47 h 93"/>
                <a:gd name="T74" fmla="*/ 47 w 95"/>
                <a:gd name="T75" fmla="*/ 6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5" h="93">
                  <a:moveTo>
                    <a:pt x="82" y="58"/>
                  </a:moveTo>
                  <a:cubicBezTo>
                    <a:pt x="82" y="58"/>
                    <a:pt x="95" y="53"/>
                    <a:pt x="95" y="52"/>
                  </a:cubicBezTo>
                  <a:cubicBezTo>
                    <a:pt x="95" y="42"/>
                    <a:pt x="95" y="42"/>
                    <a:pt x="95" y="42"/>
                  </a:cubicBezTo>
                  <a:cubicBezTo>
                    <a:pt x="95" y="41"/>
                    <a:pt x="82" y="36"/>
                    <a:pt x="82" y="36"/>
                  </a:cubicBezTo>
                  <a:cubicBezTo>
                    <a:pt x="79" y="31"/>
                    <a:pt x="79" y="31"/>
                    <a:pt x="79" y="31"/>
                  </a:cubicBezTo>
                  <a:cubicBezTo>
                    <a:pt x="79" y="31"/>
                    <a:pt x="85" y="18"/>
                    <a:pt x="84" y="18"/>
                  </a:cubicBezTo>
                  <a:cubicBezTo>
                    <a:pt x="77" y="10"/>
                    <a:pt x="77" y="10"/>
                    <a:pt x="77" y="10"/>
                  </a:cubicBezTo>
                  <a:cubicBezTo>
                    <a:pt x="77" y="10"/>
                    <a:pt x="64" y="16"/>
                    <a:pt x="64" y="16"/>
                  </a:cubicBezTo>
                  <a:cubicBezTo>
                    <a:pt x="58" y="13"/>
                    <a:pt x="58" y="13"/>
                    <a:pt x="58" y="13"/>
                  </a:cubicBezTo>
                  <a:cubicBezTo>
                    <a:pt x="58" y="13"/>
                    <a:pt x="53" y="0"/>
                    <a:pt x="52" y="0"/>
                  </a:cubicBezTo>
                  <a:cubicBezTo>
                    <a:pt x="42" y="0"/>
                    <a:pt x="42" y="0"/>
                    <a:pt x="42" y="0"/>
                  </a:cubicBezTo>
                  <a:cubicBezTo>
                    <a:pt x="41" y="0"/>
                    <a:pt x="36" y="13"/>
                    <a:pt x="36" y="13"/>
                  </a:cubicBezTo>
                  <a:cubicBezTo>
                    <a:pt x="31" y="16"/>
                    <a:pt x="31" y="16"/>
                    <a:pt x="31" y="16"/>
                  </a:cubicBezTo>
                  <a:cubicBezTo>
                    <a:pt x="31" y="16"/>
                    <a:pt x="18" y="10"/>
                    <a:pt x="17" y="11"/>
                  </a:cubicBezTo>
                  <a:cubicBezTo>
                    <a:pt x="10" y="18"/>
                    <a:pt x="10" y="18"/>
                    <a:pt x="10" y="18"/>
                  </a:cubicBezTo>
                  <a:cubicBezTo>
                    <a:pt x="9" y="18"/>
                    <a:pt x="15" y="31"/>
                    <a:pt x="15" y="31"/>
                  </a:cubicBezTo>
                  <a:cubicBezTo>
                    <a:pt x="13" y="36"/>
                    <a:pt x="13" y="36"/>
                    <a:pt x="13" y="36"/>
                  </a:cubicBezTo>
                  <a:cubicBezTo>
                    <a:pt x="13" y="36"/>
                    <a:pt x="0" y="41"/>
                    <a:pt x="0" y="42"/>
                  </a:cubicBezTo>
                  <a:cubicBezTo>
                    <a:pt x="0" y="52"/>
                    <a:pt x="0" y="52"/>
                    <a:pt x="0" y="52"/>
                  </a:cubicBezTo>
                  <a:cubicBezTo>
                    <a:pt x="0" y="53"/>
                    <a:pt x="13" y="58"/>
                    <a:pt x="13" y="58"/>
                  </a:cubicBezTo>
                  <a:cubicBezTo>
                    <a:pt x="15" y="63"/>
                    <a:pt x="15" y="63"/>
                    <a:pt x="15" y="63"/>
                  </a:cubicBezTo>
                  <a:cubicBezTo>
                    <a:pt x="15" y="63"/>
                    <a:pt x="10" y="76"/>
                    <a:pt x="10" y="76"/>
                  </a:cubicBezTo>
                  <a:cubicBezTo>
                    <a:pt x="18" y="84"/>
                    <a:pt x="18" y="84"/>
                    <a:pt x="18" y="84"/>
                  </a:cubicBezTo>
                  <a:cubicBezTo>
                    <a:pt x="18" y="84"/>
                    <a:pt x="31" y="78"/>
                    <a:pt x="31" y="78"/>
                  </a:cubicBezTo>
                  <a:cubicBezTo>
                    <a:pt x="37" y="81"/>
                    <a:pt x="37" y="81"/>
                    <a:pt x="37" y="81"/>
                  </a:cubicBezTo>
                  <a:cubicBezTo>
                    <a:pt x="37" y="81"/>
                    <a:pt x="42" y="93"/>
                    <a:pt x="42" y="93"/>
                  </a:cubicBezTo>
                  <a:cubicBezTo>
                    <a:pt x="53" y="93"/>
                    <a:pt x="53" y="93"/>
                    <a:pt x="53" y="93"/>
                  </a:cubicBezTo>
                  <a:cubicBezTo>
                    <a:pt x="53" y="93"/>
                    <a:pt x="58" y="81"/>
                    <a:pt x="58" y="81"/>
                  </a:cubicBezTo>
                  <a:cubicBezTo>
                    <a:pt x="64" y="78"/>
                    <a:pt x="64" y="78"/>
                    <a:pt x="64" y="78"/>
                  </a:cubicBezTo>
                  <a:cubicBezTo>
                    <a:pt x="64" y="78"/>
                    <a:pt x="77" y="84"/>
                    <a:pt x="77" y="83"/>
                  </a:cubicBezTo>
                  <a:cubicBezTo>
                    <a:pt x="85" y="76"/>
                    <a:pt x="85" y="76"/>
                    <a:pt x="85" y="76"/>
                  </a:cubicBezTo>
                  <a:cubicBezTo>
                    <a:pt x="85" y="76"/>
                    <a:pt x="79" y="63"/>
                    <a:pt x="79" y="63"/>
                  </a:cubicBezTo>
                  <a:lnTo>
                    <a:pt x="82" y="58"/>
                  </a:lnTo>
                  <a:close/>
                  <a:moveTo>
                    <a:pt x="47" y="62"/>
                  </a:moveTo>
                  <a:cubicBezTo>
                    <a:pt x="39" y="62"/>
                    <a:pt x="32" y="55"/>
                    <a:pt x="32" y="47"/>
                  </a:cubicBezTo>
                  <a:cubicBezTo>
                    <a:pt x="32" y="39"/>
                    <a:pt x="39" y="32"/>
                    <a:pt x="47" y="32"/>
                  </a:cubicBezTo>
                  <a:cubicBezTo>
                    <a:pt x="56" y="32"/>
                    <a:pt x="63" y="39"/>
                    <a:pt x="63" y="47"/>
                  </a:cubicBezTo>
                  <a:cubicBezTo>
                    <a:pt x="63" y="55"/>
                    <a:pt x="56" y="62"/>
                    <a:pt x="47"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solidFill>
                  <a:schemeClr val="bg1"/>
                </a:solidFill>
                <a:cs typeface="+mn-ea"/>
              </a:endParaRPr>
            </a:p>
          </p:txBody>
        </p:sp>
        <p:sp>
          <p:nvSpPr>
            <p:cNvPr id="90" name="Oval 51"/>
            <p:cNvSpPr>
              <a:spLocks noChangeArrowheads="1"/>
            </p:cNvSpPr>
            <p:nvPr/>
          </p:nvSpPr>
          <p:spPr bwMode="auto">
            <a:xfrm>
              <a:off x="3005138" y="4102100"/>
              <a:ext cx="49213"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solidFill>
                  <a:schemeClr val="bg1"/>
                </a:solidFill>
                <a:cs typeface="+mn-ea"/>
              </a:endParaRPr>
            </a:p>
          </p:txBody>
        </p:sp>
      </p:grpSp>
      <p:grpSp>
        <p:nvGrpSpPr>
          <p:cNvPr id="91" name="Group 15"/>
          <p:cNvGrpSpPr/>
          <p:nvPr/>
        </p:nvGrpSpPr>
        <p:grpSpPr>
          <a:xfrm>
            <a:off x="3118978" y="1363509"/>
            <a:ext cx="646727" cy="477816"/>
            <a:chOff x="3052763" y="2647950"/>
            <a:chExt cx="346075" cy="255588"/>
          </a:xfrm>
          <a:solidFill>
            <a:schemeClr val="bg1"/>
          </a:solidFill>
        </p:grpSpPr>
        <p:sp>
          <p:nvSpPr>
            <p:cNvPr id="92" name="Freeform 108"/>
            <p:cNvSpPr/>
            <p:nvPr/>
          </p:nvSpPr>
          <p:spPr bwMode="auto">
            <a:xfrm>
              <a:off x="3175000" y="2825750"/>
              <a:ext cx="100013" cy="77788"/>
            </a:xfrm>
            <a:custGeom>
              <a:avLst/>
              <a:gdLst>
                <a:gd name="T0" fmla="*/ 36 w 38"/>
                <a:gd name="T1" fmla="*/ 11 h 30"/>
                <a:gd name="T2" fmla="*/ 1 w 38"/>
                <a:gd name="T3" fmla="*/ 11 h 30"/>
                <a:gd name="T4" fmla="*/ 1 w 38"/>
                <a:gd name="T5" fmla="*/ 13 h 30"/>
                <a:gd name="T6" fmla="*/ 19 w 38"/>
                <a:gd name="T7" fmla="*/ 30 h 30"/>
                <a:gd name="T8" fmla="*/ 36 w 38"/>
                <a:gd name="T9" fmla="*/ 13 h 30"/>
                <a:gd name="T10" fmla="*/ 36 w 38"/>
                <a:gd name="T11" fmla="*/ 11 h 30"/>
              </a:gdLst>
              <a:ahLst/>
              <a:cxnLst>
                <a:cxn ang="0">
                  <a:pos x="T0" y="T1"/>
                </a:cxn>
                <a:cxn ang="0">
                  <a:pos x="T2" y="T3"/>
                </a:cxn>
                <a:cxn ang="0">
                  <a:pos x="T4" y="T5"/>
                </a:cxn>
                <a:cxn ang="0">
                  <a:pos x="T6" y="T7"/>
                </a:cxn>
                <a:cxn ang="0">
                  <a:pos x="T8" y="T9"/>
                </a:cxn>
                <a:cxn ang="0">
                  <a:pos x="T10" y="T11"/>
                </a:cxn>
              </a:cxnLst>
              <a:rect l="0" t="0" r="r" b="b"/>
              <a:pathLst>
                <a:path w="38" h="30">
                  <a:moveTo>
                    <a:pt x="36" y="11"/>
                  </a:moveTo>
                  <a:cubicBezTo>
                    <a:pt x="26" y="1"/>
                    <a:pt x="12" y="0"/>
                    <a:pt x="1" y="11"/>
                  </a:cubicBezTo>
                  <a:cubicBezTo>
                    <a:pt x="0" y="11"/>
                    <a:pt x="0" y="12"/>
                    <a:pt x="1" y="13"/>
                  </a:cubicBezTo>
                  <a:cubicBezTo>
                    <a:pt x="19" y="30"/>
                    <a:pt x="19" y="30"/>
                    <a:pt x="19" y="30"/>
                  </a:cubicBezTo>
                  <a:cubicBezTo>
                    <a:pt x="36" y="13"/>
                    <a:pt x="36" y="13"/>
                    <a:pt x="36" y="13"/>
                  </a:cubicBezTo>
                  <a:cubicBezTo>
                    <a:pt x="38" y="12"/>
                    <a:pt x="37" y="11"/>
                    <a:pt x="36"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solidFill>
                  <a:schemeClr val="bg1"/>
                </a:solidFill>
                <a:cs typeface="+mn-ea"/>
              </a:endParaRPr>
            </a:p>
          </p:txBody>
        </p:sp>
        <p:sp>
          <p:nvSpPr>
            <p:cNvPr id="93" name="Freeform 109"/>
            <p:cNvSpPr/>
            <p:nvPr/>
          </p:nvSpPr>
          <p:spPr bwMode="auto">
            <a:xfrm>
              <a:off x="3109913" y="2736850"/>
              <a:ext cx="230188" cy="101600"/>
            </a:xfrm>
            <a:custGeom>
              <a:avLst/>
              <a:gdLst>
                <a:gd name="T0" fmla="*/ 87 w 88"/>
                <a:gd name="T1" fmla="*/ 24 h 39"/>
                <a:gd name="T2" fmla="*/ 0 w 88"/>
                <a:gd name="T3" fmla="*/ 24 h 39"/>
                <a:gd name="T4" fmla="*/ 0 w 88"/>
                <a:gd name="T5" fmla="*/ 26 h 39"/>
                <a:gd name="T6" fmla="*/ 13 w 88"/>
                <a:gd name="T7" fmla="*/ 38 h 39"/>
                <a:gd name="T8" fmla="*/ 15 w 88"/>
                <a:gd name="T9" fmla="*/ 38 h 39"/>
                <a:gd name="T10" fmla="*/ 73 w 88"/>
                <a:gd name="T11" fmla="*/ 38 h 39"/>
                <a:gd name="T12" fmla="*/ 75 w 88"/>
                <a:gd name="T13" fmla="*/ 38 h 39"/>
                <a:gd name="T14" fmla="*/ 87 w 88"/>
                <a:gd name="T15" fmla="*/ 26 h 39"/>
                <a:gd name="T16" fmla="*/ 87 w 88"/>
                <a:gd name="T17" fmla="*/ 26 h 39"/>
                <a:gd name="T18" fmla="*/ 87 w 88"/>
                <a:gd name="T19" fmla="*/ 2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39">
                  <a:moveTo>
                    <a:pt x="87" y="24"/>
                  </a:moveTo>
                  <a:cubicBezTo>
                    <a:pt x="63" y="0"/>
                    <a:pt x="24" y="0"/>
                    <a:pt x="0" y="24"/>
                  </a:cubicBezTo>
                  <a:cubicBezTo>
                    <a:pt x="0" y="24"/>
                    <a:pt x="0" y="25"/>
                    <a:pt x="0" y="26"/>
                  </a:cubicBezTo>
                  <a:cubicBezTo>
                    <a:pt x="13" y="38"/>
                    <a:pt x="13" y="38"/>
                    <a:pt x="13" y="38"/>
                  </a:cubicBezTo>
                  <a:cubicBezTo>
                    <a:pt x="13" y="39"/>
                    <a:pt x="14" y="39"/>
                    <a:pt x="15" y="38"/>
                  </a:cubicBezTo>
                  <a:cubicBezTo>
                    <a:pt x="31" y="22"/>
                    <a:pt x="57" y="22"/>
                    <a:pt x="73" y="38"/>
                  </a:cubicBezTo>
                  <a:cubicBezTo>
                    <a:pt x="73" y="39"/>
                    <a:pt x="74" y="39"/>
                    <a:pt x="75" y="38"/>
                  </a:cubicBezTo>
                  <a:cubicBezTo>
                    <a:pt x="87" y="26"/>
                    <a:pt x="87" y="26"/>
                    <a:pt x="87" y="26"/>
                  </a:cubicBezTo>
                  <a:cubicBezTo>
                    <a:pt x="87" y="26"/>
                    <a:pt x="87" y="26"/>
                    <a:pt x="87" y="26"/>
                  </a:cubicBezTo>
                  <a:cubicBezTo>
                    <a:pt x="88" y="25"/>
                    <a:pt x="88" y="24"/>
                    <a:pt x="87"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solidFill>
                  <a:schemeClr val="bg1"/>
                </a:solidFill>
                <a:cs typeface="+mn-ea"/>
              </a:endParaRPr>
            </a:p>
          </p:txBody>
        </p:sp>
        <p:sp>
          <p:nvSpPr>
            <p:cNvPr id="94" name="Freeform 110"/>
            <p:cNvSpPr/>
            <p:nvPr/>
          </p:nvSpPr>
          <p:spPr bwMode="auto">
            <a:xfrm>
              <a:off x="3052763" y="2647950"/>
              <a:ext cx="346075" cy="134938"/>
            </a:xfrm>
            <a:custGeom>
              <a:avLst/>
              <a:gdLst>
                <a:gd name="T0" fmla="*/ 131 w 132"/>
                <a:gd name="T1" fmla="*/ 36 h 52"/>
                <a:gd name="T2" fmla="*/ 131 w 132"/>
                <a:gd name="T3" fmla="*/ 36 h 52"/>
                <a:gd name="T4" fmla="*/ 1 w 132"/>
                <a:gd name="T5" fmla="*/ 36 h 52"/>
                <a:gd name="T6" fmla="*/ 1 w 132"/>
                <a:gd name="T7" fmla="*/ 38 h 52"/>
                <a:gd name="T8" fmla="*/ 13 w 132"/>
                <a:gd name="T9" fmla="*/ 51 h 52"/>
                <a:gd name="T10" fmla="*/ 16 w 132"/>
                <a:gd name="T11" fmla="*/ 51 h 52"/>
                <a:gd name="T12" fmla="*/ 116 w 132"/>
                <a:gd name="T13" fmla="*/ 51 h 52"/>
                <a:gd name="T14" fmla="*/ 118 w 132"/>
                <a:gd name="T15" fmla="*/ 51 h 52"/>
                <a:gd name="T16" fmla="*/ 131 w 132"/>
                <a:gd name="T17" fmla="*/ 38 h 52"/>
                <a:gd name="T18" fmla="*/ 131 w 132"/>
                <a:gd name="T19" fmla="*/ 38 h 52"/>
                <a:gd name="T20" fmla="*/ 131 w 132"/>
                <a:gd name="T21"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52">
                  <a:moveTo>
                    <a:pt x="131" y="36"/>
                  </a:moveTo>
                  <a:cubicBezTo>
                    <a:pt x="131" y="36"/>
                    <a:pt x="131" y="36"/>
                    <a:pt x="131" y="36"/>
                  </a:cubicBezTo>
                  <a:cubicBezTo>
                    <a:pt x="95" y="0"/>
                    <a:pt x="36" y="0"/>
                    <a:pt x="1" y="36"/>
                  </a:cubicBezTo>
                  <a:cubicBezTo>
                    <a:pt x="0" y="37"/>
                    <a:pt x="0" y="38"/>
                    <a:pt x="1" y="38"/>
                  </a:cubicBezTo>
                  <a:cubicBezTo>
                    <a:pt x="13" y="51"/>
                    <a:pt x="13" y="51"/>
                    <a:pt x="13" y="51"/>
                  </a:cubicBezTo>
                  <a:cubicBezTo>
                    <a:pt x="14" y="52"/>
                    <a:pt x="15" y="52"/>
                    <a:pt x="16" y="51"/>
                  </a:cubicBezTo>
                  <a:cubicBezTo>
                    <a:pt x="43" y="23"/>
                    <a:pt x="88" y="23"/>
                    <a:pt x="116" y="51"/>
                  </a:cubicBezTo>
                  <a:cubicBezTo>
                    <a:pt x="117" y="52"/>
                    <a:pt x="118" y="52"/>
                    <a:pt x="118" y="51"/>
                  </a:cubicBezTo>
                  <a:cubicBezTo>
                    <a:pt x="131" y="38"/>
                    <a:pt x="131" y="38"/>
                    <a:pt x="131" y="38"/>
                  </a:cubicBezTo>
                  <a:cubicBezTo>
                    <a:pt x="131" y="38"/>
                    <a:pt x="131" y="38"/>
                    <a:pt x="131" y="38"/>
                  </a:cubicBezTo>
                  <a:cubicBezTo>
                    <a:pt x="132" y="38"/>
                    <a:pt x="132" y="37"/>
                    <a:pt x="131"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solidFill>
                  <a:schemeClr val="bg1"/>
                </a:solidFill>
                <a:cs typeface="+mn-ea"/>
              </a:endParaRPr>
            </a:p>
          </p:txBody>
        </p:sp>
      </p:grpSp>
      <p:grpSp>
        <p:nvGrpSpPr>
          <p:cNvPr id="95" name="组合 94"/>
          <p:cNvGrpSpPr/>
          <p:nvPr/>
        </p:nvGrpSpPr>
        <p:grpSpPr>
          <a:xfrm>
            <a:off x="6966833" y="1704316"/>
            <a:ext cx="829388" cy="829711"/>
            <a:chOff x="9347515" y="2921594"/>
            <a:chExt cx="1106281" cy="1106281"/>
          </a:xfrm>
        </p:grpSpPr>
        <p:sp>
          <p:nvSpPr>
            <p:cNvPr id="96" name="Oval 20"/>
            <p:cNvSpPr/>
            <p:nvPr/>
          </p:nvSpPr>
          <p:spPr>
            <a:xfrm>
              <a:off x="9347515" y="2921594"/>
              <a:ext cx="1106281" cy="1106281"/>
            </a:xfrm>
            <a:prstGeom prst="ellipse">
              <a:avLst/>
            </a:prstGeom>
            <a:no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endParaRPr>
            </a:p>
          </p:txBody>
        </p:sp>
        <p:grpSp>
          <p:nvGrpSpPr>
            <p:cNvPr id="97" name="组合 96"/>
            <p:cNvGrpSpPr/>
            <p:nvPr/>
          </p:nvGrpSpPr>
          <p:grpSpPr>
            <a:xfrm>
              <a:off x="9677520" y="3159972"/>
              <a:ext cx="446271" cy="582632"/>
              <a:chOff x="9896690" y="3140691"/>
              <a:chExt cx="425020" cy="554888"/>
            </a:xfrm>
            <a:solidFill>
              <a:srgbClr val="64A0DC"/>
            </a:solidFill>
          </p:grpSpPr>
          <p:sp>
            <p:nvSpPr>
              <p:cNvPr id="98" name="Freeform 37"/>
              <p:cNvSpPr>
                <a:spLocks noEditPoints="1"/>
              </p:cNvSpPr>
              <p:nvPr/>
            </p:nvSpPr>
            <p:spPr bwMode="auto">
              <a:xfrm>
                <a:off x="9896690" y="3140691"/>
                <a:ext cx="425020" cy="554888"/>
              </a:xfrm>
              <a:custGeom>
                <a:avLst/>
                <a:gdLst>
                  <a:gd name="T0" fmla="*/ 103 w 109"/>
                  <a:gd name="T1" fmla="*/ 68 h 142"/>
                  <a:gd name="T2" fmla="*/ 96 w 109"/>
                  <a:gd name="T3" fmla="*/ 68 h 142"/>
                  <a:gd name="T4" fmla="*/ 96 w 109"/>
                  <a:gd name="T5" fmla="*/ 44 h 142"/>
                  <a:gd name="T6" fmla="*/ 84 w 109"/>
                  <a:gd name="T7" fmla="*/ 13 h 142"/>
                  <a:gd name="T8" fmla="*/ 54 w 109"/>
                  <a:gd name="T9" fmla="*/ 0 h 142"/>
                  <a:gd name="T10" fmla="*/ 25 w 109"/>
                  <a:gd name="T11" fmla="*/ 13 h 142"/>
                  <a:gd name="T12" fmla="*/ 13 w 109"/>
                  <a:gd name="T13" fmla="*/ 44 h 142"/>
                  <a:gd name="T14" fmla="*/ 13 w 109"/>
                  <a:gd name="T15" fmla="*/ 68 h 142"/>
                  <a:gd name="T16" fmla="*/ 5 w 109"/>
                  <a:gd name="T17" fmla="*/ 68 h 142"/>
                  <a:gd name="T18" fmla="*/ 0 w 109"/>
                  <a:gd name="T19" fmla="*/ 73 h 142"/>
                  <a:gd name="T20" fmla="*/ 0 w 109"/>
                  <a:gd name="T21" fmla="*/ 137 h 142"/>
                  <a:gd name="T22" fmla="*/ 5 w 109"/>
                  <a:gd name="T23" fmla="*/ 142 h 142"/>
                  <a:gd name="T24" fmla="*/ 103 w 109"/>
                  <a:gd name="T25" fmla="*/ 142 h 142"/>
                  <a:gd name="T26" fmla="*/ 109 w 109"/>
                  <a:gd name="T27" fmla="*/ 137 h 142"/>
                  <a:gd name="T28" fmla="*/ 109 w 109"/>
                  <a:gd name="T29" fmla="*/ 73 h 142"/>
                  <a:gd name="T30" fmla="*/ 103 w 109"/>
                  <a:gd name="T31" fmla="*/ 68 h 142"/>
                  <a:gd name="T32" fmla="*/ 66 w 109"/>
                  <a:gd name="T33" fmla="*/ 124 h 142"/>
                  <a:gd name="T34" fmla="*/ 54 w 109"/>
                  <a:gd name="T35" fmla="*/ 136 h 142"/>
                  <a:gd name="T36" fmla="*/ 42 w 109"/>
                  <a:gd name="T37" fmla="*/ 124 h 142"/>
                  <a:gd name="T38" fmla="*/ 42 w 109"/>
                  <a:gd name="T39" fmla="*/ 102 h 142"/>
                  <a:gd name="T40" fmla="*/ 54 w 109"/>
                  <a:gd name="T41" fmla="*/ 91 h 142"/>
                  <a:gd name="T42" fmla="*/ 66 w 109"/>
                  <a:gd name="T43" fmla="*/ 102 h 142"/>
                  <a:gd name="T44" fmla="*/ 66 w 109"/>
                  <a:gd name="T45" fmla="*/ 124 h 142"/>
                  <a:gd name="T46" fmla="*/ 76 w 109"/>
                  <a:gd name="T47" fmla="*/ 68 h 142"/>
                  <a:gd name="T48" fmla="*/ 32 w 109"/>
                  <a:gd name="T49" fmla="*/ 68 h 142"/>
                  <a:gd name="T50" fmla="*/ 32 w 109"/>
                  <a:gd name="T51" fmla="*/ 44 h 142"/>
                  <a:gd name="T52" fmla="*/ 39 w 109"/>
                  <a:gd name="T53" fmla="*/ 27 h 142"/>
                  <a:gd name="T54" fmla="*/ 54 w 109"/>
                  <a:gd name="T55" fmla="*/ 20 h 142"/>
                  <a:gd name="T56" fmla="*/ 70 w 109"/>
                  <a:gd name="T57" fmla="*/ 27 h 142"/>
                  <a:gd name="T58" fmla="*/ 76 w 109"/>
                  <a:gd name="T59" fmla="*/ 44 h 142"/>
                  <a:gd name="T60" fmla="*/ 76 w 109"/>
                  <a:gd name="T61" fmla="*/ 6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42">
                    <a:moveTo>
                      <a:pt x="103" y="68"/>
                    </a:moveTo>
                    <a:cubicBezTo>
                      <a:pt x="96" y="68"/>
                      <a:pt x="96" y="68"/>
                      <a:pt x="96" y="68"/>
                    </a:cubicBezTo>
                    <a:cubicBezTo>
                      <a:pt x="96" y="44"/>
                      <a:pt x="96" y="44"/>
                      <a:pt x="96" y="44"/>
                    </a:cubicBezTo>
                    <a:cubicBezTo>
                      <a:pt x="96" y="32"/>
                      <a:pt x="92" y="21"/>
                      <a:pt x="84" y="13"/>
                    </a:cubicBezTo>
                    <a:cubicBezTo>
                      <a:pt x="77" y="5"/>
                      <a:pt x="66" y="0"/>
                      <a:pt x="54" y="0"/>
                    </a:cubicBezTo>
                    <a:cubicBezTo>
                      <a:pt x="43" y="0"/>
                      <a:pt x="32" y="5"/>
                      <a:pt x="25" y="13"/>
                    </a:cubicBezTo>
                    <a:cubicBezTo>
                      <a:pt x="17" y="21"/>
                      <a:pt x="13" y="32"/>
                      <a:pt x="13" y="44"/>
                    </a:cubicBezTo>
                    <a:cubicBezTo>
                      <a:pt x="13" y="68"/>
                      <a:pt x="13" y="68"/>
                      <a:pt x="13" y="68"/>
                    </a:cubicBezTo>
                    <a:cubicBezTo>
                      <a:pt x="5" y="68"/>
                      <a:pt x="5" y="68"/>
                      <a:pt x="5" y="68"/>
                    </a:cubicBezTo>
                    <a:cubicBezTo>
                      <a:pt x="2" y="68"/>
                      <a:pt x="0" y="70"/>
                      <a:pt x="0" y="73"/>
                    </a:cubicBezTo>
                    <a:cubicBezTo>
                      <a:pt x="0" y="137"/>
                      <a:pt x="0" y="137"/>
                      <a:pt x="0" y="137"/>
                    </a:cubicBezTo>
                    <a:cubicBezTo>
                      <a:pt x="0" y="140"/>
                      <a:pt x="2" y="142"/>
                      <a:pt x="5" y="142"/>
                    </a:cubicBezTo>
                    <a:cubicBezTo>
                      <a:pt x="103" y="142"/>
                      <a:pt x="103" y="142"/>
                      <a:pt x="103" y="142"/>
                    </a:cubicBezTo>
                    <a:cubicBezTo>
                      <a:pt x="106" y="142"/>
                      <a:pt x="109" y="140"/>
                      <a:pt x="109" y="137"/>
                    </a:cubicBezTo>
                    <a:cubicBezTo>
                      <a:pt x="109" y="73"/>
                      <a:pt x="109" y="73"/>
                      <a:pt x="109" y="73"/>
                    </a:cubicBezTo>
                    <a:cubicBezTo>
                      <a:pt x="109" y="70"/>
                      <a:pt x="106" y="68"/>
                      <a:pt x="103" y="68"/>
                    </a:cubicBezTo>
                    <a:close/>
                    <a:moveTo>
                      <a:pt x="66" y="124"/>
                    </a:moveTo>
                    <a:cubicBezTo>
                      <a:pt x="66" y="131"/>
                      <a:pt x="61" y="136"/>
                      <a:pt x="54" y="136"/>
                    </a:cubicBezTo>
                    <a:cubicBezTo>
                      <a:pt x="48" y="136"/>
                      <a:pt x="42" y="131"/>
                      <a:pt x="42" y="124"/>
                    </a:cubicBezTo>
                    <a:cubicBezTo>
                      <a:pt x="42" y="102"/>
                      <a:pt x="42" y="102"/>
                      <a:pt x="42" y="102"/>
                    </a:cubicBezTo>
                    <a:cubicBezTo>
                      <a:pt x="42" y="96"/>
                      <a:pt x="48" y="91"/>
                      <a:pt x="54" y="91"/>
                    </a:cubicBezTo>
                    <a:cubicBezTo>
                      <a:pt x="61" y="91"/>
                      <a:pt x="66" y="96"/>
                      <a:pt x="66" y="102"/>
                    </a:cubicBezTo>
                    <a:lnTo>
                      <a:pt x="66" y="124"/>
                    </a:lnTo>
                    <a:close/>
                    <a:moveTo>
                      <a:pt x="76" y="68"/>
                    </a:moveTo>
                    <a:cubicBezTo>
                      <a:pt x="32" y="68"/>
                      <a:pt x="32" y="68"/>
                      <a:pt x="32" y="68"/>
                    </a:cubicBezTo>
                    <a:cubicBezTo>
                      <a:pt x="32" y="44"/>
                      <a:pt x="32" y="44"/>
                      <a:pt x="32" y="44"/>
                    </a:cubicBezTo>
                    <a:cubicBezTo>
                      <a:pt x="32" y="37"/>
                      <a:pt x="35" y="31"/>
                      <a:pt x="39" y="27"/>
                    </a:cubicBezTo>
                    <a:cubicBezTo>
                      <a:pt x="43" y="22"/>
                      <a:pt x="48" y="20"/>
                      <a:pt x="54" y="20"/>
                    </a:cubicBezTo>
                    <a:cubicBezTo>
                      <a:pt x="60" y="20"/>
                      <a:pt x="66" y="22"/>
                      <a:pt x="70" y="27"/>
                    </a:cubicBezTo>
                    <a:cubicBezTo>
                      <a:pt x="74" y="31"/>
                      <a:pt x="76" y="37"/>
                      <a:pt x="76" y="44"/>
                    </a:cubicBezTo>
                    <a:lnTo>
                      <a:pt x="76" y="68"/>
                    </a:lnTo>
                    <a:close/>
                  </a:path>
                </a:pathLst>
              </a:custGeom>
              <a:solidFill>
                <a:srgbClr val="00B0F0"/>
              </a:solidFill>
              <a:ln w="9525">
                <a:noFill/>
                <a:round/>
              </a:ln>
            </p:spPr>
            <p:txBody>
              <a:bodyPr vert="horz" wrap="square" lIns="91440" tIns="45720" rIns="91440" bIns="45720" numCol="1" anchor="t" anchorCtr="0" compatLnSpc="1"/>
              <a:lstStyle/>
              <a:p>
                <a:endParaRPr lang="en-US" sz="2400">
                  <a:cs typeface="+mn-ea"/>
                </a:endParaRPr>
              </a:p>
            </p:txBody>
          </p:sp>
          <p:sp>
            <p:nvSpPr>
              <p:cNvPr id="99" name="Freeform 38"/>
              <p:cNvSpPr/>
              <p:nvPr/>
            </p:nvSpPr>
            <p:spPr bwMode="auto">
              <a:xfrm>
                <a:off x="10080866" y="3518487"/>
                <a:ext cx="56669" cy="125146"/>
              </a:xfrm>
              <a:custGeom>
                <a:avLst/>
                <a:gdLst>
                  <a:gd name="T0" fmla="*/ 7 w 14"/>
                  <a:gd name="T1" fmla="*/ 0 h 32"/>
                  <a:gd name="T2" fmla="*/ 0 w 14"/>
                  <a:gd name="T3" fmla="*/ 7 h 32"/>
                  <a:gd name="T4" fmla="*/ 0 w 14"/>
                  <a:gd name="T5" fmla="*/ 25 h 32"/>
                  <a:gd name="T6" fmla="*/ 7 w 14"/>
                  <a:gd name="T7" fmla="*/ 32 h 32"/>
                  <a:gd name="T8" fmla="*/ 14 w 14"/>
                  <a:gd name="T9" fmla="*/ 25 h 32"/>
                  <a:gd name="T10" fmla="*/ 14 w 14"/>
                  <a:gd name="T11" fmla="*/ 7 h 32"/>
                  <a:gd name="T12" fmla="*/ 7 w 14"/>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4" h="32">
                    <a:moveTo>
                      <a:pt x="7" y="0"/>
                    </a:moveTo>
                    <a:cubicBezTo>
                      <a:pt x="4" y="0"/>
                      <a:pt x="0" y="3"/>
                      <a:pt x="0" y="7"/>
                    </a:cubicBezTo>
                    <a:cubicBezTo>
                      <a:pt x="0" y="25"/>
                      <a:pt x="0" y="25"/>
                      <a:pt x="0" y="25"/>
                    </a:cubicBezTo>
                    <a:cubicBezTo>
                      <a:pt x="0" y="29"/>
                      <a:pt x="4" y="32"/>
                      <a:pt x="7" y="32"/>
                    </a:cubicBezTo>
                    <a:cubicBezTo>
                      <a:pt x="11" y="32"/>
                      <a:pt x="14" y="29"/>
                      <a:pt x="14" y="25"/>
                    </a:cubicBezTo>
                    <a:cubicBezTo>
                      <a:pt x="14" y="7"/>
                      <a:pt x="14" y="7"/>
                      <a:pt x="14" y="7"/>
                    </a:cubicBezTo>
                    <a:cubicBezTo>
                      <a:pt x="14" y="3"/>
                      <a:pt x="11" y="0"/>
                      <a:pt x="7" y="0"/>
                    </a:cubicBezTo>
                    <a:close/>
                  </a:path>
                </a:pathLst>
              </a:custGeom>
              <a:solidFill>
                <a:schemeClr val="bg1"/>
              </a:solidFill>
              <a:ln w="9525">
                <a:noFill/>
                <a:round/>
              </a:ln>
            </p:spPr>
            <p:txBody>
              <a:bodyPr vert="horz" wrap="square" lIns="91440" tIns="45720" rIns="91440" bIns="45720" numCol="1" anchor="t" anchorCtr="0" compatLnSpc="1"/>
              <a:lstStyle/>
              <a:p>
                <a:endParaRPr lang="en-US" sz="2400">
                  <a:cs typeface="+mn-ea"/>
                </a:endParaRPr>
              </a:p>
            </p:txBody>
          </p:sp>
        </p:grpSp>
      </p:grpSp>
      <p:grpSp>
        <p:nvGrpSpPr>
          <p:cNvPr id="100" name="组合 99"/>
          <p:cNvGrpSpPr/>
          <p:nvPr/>
        </p:nvGrpSpPr>
        <p:grpSpPr>
          <a:xfrm>
            <a:off x="1248311" y="1704316"/>
            <a:ext cx="829388" cy="829711"/>
            <a:chOff x="1529661" y="2921594"/>
            <a:chExt cx="1106281" cy="1106281"/>
          </a:xfrm>
        </p:grpSpPr>
        <p:sp>
          <p:nvSpPr>
            <p:cNvPr id="101" name="Oval 25"/>
            <p:cNvSpPr/>
            <p:nvPr/>
          </p:nvSpPr>
          <p:spPr>
            <a:xfrm>
              <a:off x="1529661" y="2921594"/>
              <a:ext cx="1106281" cy="1106281"/>
            </a:xfrm>
            <a:prstGeom prst="ellipse">
              <a:avLst/>
            </a:prstGeom>
            <a:noFill/>
            <a:ln w="127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endParaRPr>
            </a:p>
          </p:txBody>
        </p:sp>
        <p:sp>
          <p:nvSpPr>
            <p:cNvPr id="102" name="任意多边形 101"/>
            <p:cNvSpPr/>
            <p:nvPr/>
          </p:nvSpPr>
          <p:spPr bwMode="auto">
            <a:xfrm>
              <a:off x="1757443" y="3159097"/>
              <a:ext cx="650717" cy="631275"/>
            </a:xfrm>
            <a:custGeom>
              <a:avLst/>
              <a:gdLst>
                <a:gd name="connsiteX0" fmla="*/ 355975 w 703391"/>
                <a:gd name="connsiteY0" fmla="*/ 151108 h 682375"/>
                <a:gd name="connsiteX1" fmla="*/ 595644 w 703391"/>
                <a:gd name="connsiteY1" fmla="*/ 373898 h 682375"/>
                <a:gd name="connsiteX2" fmla="*/ 595644 w 703391"/>
                <a:gd name="connsiteY2" fmla="*/ 656669 h 682375"/>
                <a:gd name="connsiteX3" fmla="*/ 587085 w 703391"/>
                <a:gd name="connsiteY3" fmla="*/ 682375 h 682375"/>
                <a:gd name="connsiteX4" fmla="*/ 561406 w 703391"/>
                <a:gd name="connsiteY4" fmla="*/ 682375 h 682375"/>
                <a:gd name="connsiteX5" fmla="*/ 433011 w 703391"/>
                <a:gd name="connsiteY5" fmla="*/ 682375 h 682375"/>
                <a:gd name="connsiteX6" fmla="*/ 424452 w 703391"/>
                <a:gd name="connsiteY6" fmla="*/ 682375 h 682375"/>
                <a:gd name="connsiteX7" fmla="*/ 415892 w 703391"/>
                <a:gd name="connsiteY7" fmla="*/ 673806 h 682375"/>
                <a:gd name="connsiteX8" fmla="*/ 415892 w 703391"/>
                <a:gd name="connsiteY8" fmla="*/ 536705 h 682375"/>
                <a:gd name="connsiteX9" fmla="*/ 287498 w 703391"/>
                <a:gd name="connsiteY9" fmla="*/ 536705 h 682375"/>
                <a:gd name="connsiteX10" fmla="*/ 287498 w 703391"/>
                <a:gd name="connsiteY10" fmla="*/ 673806 h 682375"/>
                <a:gd name="connsiteX11" fmla="*/ 287498 w 703391"/>
                <a:gd name="connsiteY11" fmla="*/ 682375 h 682375"/>
                <a:gd name="connsiteX12" fmla="*/ 270379 w 703391"/>
                <a:gd name="connsiteY12" fmla="*/ 682375 h 682375"/>
                <a:gd name="connsiteX13" fmla="*/ 141985 w 703391"/>
                <a:gd name="connsiteY13" fmla="*/ 682375 h 682375"/>
                <a:gd name="connsiteX14" fmla="*/ 124865 w 703391"/>
                <a:gd name="connsiteY14" fmla="*/ 682375 h 682375"/>
                <a:gd name="connsiteX15" fmla="*/ 107746 w 703391"/>
                <a:gd name="connsiteY15" fmla="*/ 656669 h 682375"/>
                <a:gd name="connsiteX16" fmla="*/ 107746 w 703391"/>
                <a:gd name="connsiteY16" fmla="*/ 373898 h 682375"/>
                <a:gd name="connsiteX17" fmla="*/ 351696 w 703391"/>
                <a:gd name="connsiteY17" fmla="*/ 0 h 682375"/>
                <a:gd name="connsiteX18" fmla="*/ 381718 w 703391"/>
                <a:gd name="connsiteY18" fmla="*/ 12890 h 682375"/>
                <a:gd name="connsiteX19" fmla="*/ 501810 w 703391"/>
                <a:gd name="connsiteY19" fmla="*/ 124605 h 682375"/>
                <a:gd name="connsiteX20" fmla="*/ 501810 w 703391"/>
                <a:gd name="connsiteY20" fmla="*/ 30077 h 682375"/>
                <a:gd name="connsiteX21" fmla="*/ 518965 w 703391"/>
                <a:gd name="connsiteY21" fmla="*/ 12890 h 682375"/>
                <a:gd name="connsiteX22" fmla="*/ 561855 w 703391"/>
                <a:gd name="connsiteY22" fmla="*/ 12890 h 682375"/>
                <a:gd name="connsiteX23" fmla="*/ 579011 w 703391"/>
                <a:gd name="connsiteY23" fmla="*/ 30077 h 682375"/>
                <a:gd name="connsiteX24" fmla="*/ 579011 w 703391"/>
                <a:gd name="connsiteY24" fmla="*/ 193352 h 682375"/>
                <a:gd name="connsiteX25" fmla="*/ 690524 w 703391"/>
                <a:gd name="connsiteY25" fmla="*/ 296474 h 682375"/>
                <a:gd name="connsiteX26" fmla="*/ 690524 w 703391"/>
                <a:gd name="connsiteY26" fmla="*/ 365221 h 682375"/>
                <a:gd name="connsiteX27" fmla="*/ 630479 w 703391"/>
                <a:gd name="connsiteY27" fmla="*/ 365221 h 682375"/>
                <a:gd name="connsiteX28" fmla="*/ 355985 w 703391"/>
                <a:gd name="connsiteY28" fmla="*/ 107418 h 682375"/>
                <a:gd name="connsiteX29" fmla="*/ 81490 w 703391"/>
                <a:gd name="connsiteY29" fmla="*/ 365221 h 682375"/>
                <a:gd name="connsiteX30" fmla="*/ 47179 w 703391"/>
                <a:gd name="connsiteY30" fmla="*/ 373815 h 682375"/>
                <a:gd name="connsiteX31" fmla="*/ 12867 w 703391"/>
                <a:gd name="connsiteY31" fmla="*/ 365221 h 682375"/>
                <a:gd name="connsiteX32" fmla="*/ 12867 w 703391"/>
                <a:gd name="connsiteY32" fmla="*/ 296474 h 682375"/>
                <a:gd name="connsiteX33" fmla="*/ 321673 w 703391"/>
                <a:gd name="connsiteY33" fmla="*/ 12890 h 682375"/>
                <a:gd name="connsiteX34" fmla="*/ 351696 w 703391"/>
                <a:gd name="connsiteY34" fmla="*/ 0 h 68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03391" h="682375">
                  <a:moveTo>
                    <a:pt x="355975" y="151108"/>
                  </a:moveTo>
                  <a:cubicBezTo>
                    <a:pt x="355975" y="151108"/>
                    <a:pt x="355975" y="151108"/>
                    <a:pt x="595644" y="373898"/>
                  </a:cubicBezTo>
                  <a:cubicBezTo>
                    <a:pt x="595644" y="373898"/>
                    <a:pt x="595644" y="373898"/>
                    <a:pt x="595644" y="656669"/>
                  </a:cubicBezTo>
                  <a:cubicBezTo>
                    <a:pt x="595644" y="673806"/>
                    <a:pt x="587085" y="682375"/>
                    <a:pt x="587085" y="682375"/>
                  </a:cubicBezTo>
                  <a:cubicBezTo>
                    <a:pt x="578525" y="682375"/>
                    <a:pt x="569965" y="682375"/>
                    <a:pt x="561406" y="682375"/>
                  </a:cubicBezTo>
                  <a:cubicBezTo>
                    <a:pt x="561406" y="682375"/>
                    <a:pt x="561406" y="682375"/>
                    <a:pt x="433011" y="682375"/>
                  </a:cubicBezTo>
                  <a:cubicBezTo>
                    <a:pt x="433011" y="682375"/>
                    <a:pt x="424452" y="682375"/>
                    <a:pt x="424452" y="682375"/>
                  </a:cubicBezTo>
                  <a:cubicBezTo>
                    <a:pt x="424452" y="682375"/>
                    <a:pt x="415892" y="673806"/>
                    <a:pt x="415892" y="673806"/>
                  </a:cubicBezTo>
                  <a:cubicBezTo>
                    <a:pt x="415892" y="673806"/>
                    <a:pt x="415892" y="673806"/>
                    <a:pt x="415892" y="536705"/>
                  </a:cubicBezTo>
                  <a:cubicBezTo>
                    <a:pt x="415892" y="536705"/>
                    <a:pt x="415892" y="536705"/>
                    <a:pt x="287498" y="536705"/>
                  </a:cubicBezTo>
                  <a:cubicBezTo>
                    <a:pt x="287498" y="536705"/>
                    <a:pt x="287498" y="536705"/>
                    <a:pt x="287498" y="673806"/>
                  </a:cubicBezTo>
                  <a:cubicBezTo>
                    <a:pt x="287498" y="673806"/>
                    <a:pt x="287498" y="682375"/>
                    <a:pt x="287498" y="682375"/>
                  </a:cubicBezTo>
                  <a:cubicBezTo>
                    <a:pt x="278938" y="682375"/>
                    <a:pt x="278938" y="682375"/>
                    <a:pt x="270379" y="682375"/>
                  </a:cubicBezTo>
                  <a:cubicBezTo>
                    <a:pt x="270379" y="682375"/>
                    <a:pt x="270379" y="682375"/>
                    <a:pt x="141985" y="682375"/>
                  </a:cubicBezTo>
                  <a:cubicBezTo>
                    <a:pt x="133425" y="682375"/>
                    <a:pt x="133425" y="682375"/>
                    <a:pt x="124865" y="682375"/>
                  </a:cubicBezTo>
                  <a:cubicBezTo>
                    <a:pt x="116306" y="682375"/>
                    <a:pt x="107746" y="673806"/>
                    <a:pt x="107746" y="656669"/>
                  </a:cubicBezTo>
                  <a:cubicBezTo>
                    <a:pt x="107746" y="656669"/>
                    <a:pt x="107746" y="656669"/>
                    <a:pt x="107746" y="373898"/>
                  </a:cubicBezTo>
                  <a:close/>
                  <a:moveTo>
                    <a:pt x="351696" y="0"/>
                  </a:moveTo>
                  <a:cubicBezTo>
                    <a:pt x="362418" y="0"/>
                    <a:pt x="373140" y="4296"/>
                    <a:pt x="381718" y="12890"/>
                  </a:cubicBezTo>
                  <a:cubicBezTo>
                    <a:pt x="381718" y="12890"/>
                    <a:pt x="381718" y="12890"/>
                    <a:pt x="501810" y="124605"/>
                  </a:cubicBezTo>
                  <a:cubicBezTo>
                    <a:pt x="501810" y="124605"/>
                    <a:pt x="501810" y="124605"/>
                    <a:pt x="501810" y="30077"/>
                  </a:cubicBezTo>
                  <a:cubicBezTo>
                    <a:pt x="501810" y="21483"/>
                    <a:pt x="510388" y="12890"/>
                    <a:pt x="518965" y="12890"/>
                  </a:cubicBezTo>
                  <a:cubicBezTo>
                    <a:pt x="518965" y="12890"/>
                    <a:pt x="518965" y="12890"/>
                    <a:pt x="561855" y="12890"/>
                  </a:cubicBezTo>
                  <a:cubicBezTo>
                    <a:pt x="570433" y="12890"/>
                    <a:pt x="579011" y="21483"/>
                    <a:pt x="579011" y="30077"/>
                  </a:cubicBezTo>
                  <a:cubicBezTo>
                    <a:pt x="579011" y="30077"/>
                    <a:pt x="579011" y="30077"/>
                    <a:pt x="579011" y="193352"/>
                  </a:cubicBezTo>
                  <a:cubicBezTo>
                    <a:pt x="579011" y="193352"/>
                    <a:pt x="579011" y="193352"/>
                    <a:pt x="690524" y="296474"/>
                  </a:cubicBezTo>
                  <a:cubicBezTo>
                    <a:pt x="707680" y="313661"/>
                    <a:pt x="707680" y="339441"/>
                    <a:pt x="690524" y="365221"/>
                  </a:cubicBezTo>
                  <a:cubicBezTo>
                    <a:pt x="681946" y="382408"/>
                    <a:pt x="647635" y="382408"/>
                    <a:pt x="630479" y="365221"/>
                  </a:cubicBezTo>
                  <a:cubicBezTo>
                    <a:pt x="630479" y="365221"/>
                    <a:pt x="630479" y="365221"/>
                    <a:pt x="355985" y="107418"/>
                  </a:cubicBezTo>
                  <a:cubicBezTo>
                    <a:pt x="355985" y="107418"/>
                    <a:pt x="355985" y="107418"/>
                    <a:pt x="81490" y="365221"/>
                  </a:cubicBezTo>
                  <a:cubicBezTo>
                    <a:pt x="72912" y="373815"/>
                    <a:pt x="55757" y="373815"/>
                    <a:pt x="47179" y="373815"/>
                  </a:cubicBezTo>
                  <a:cubicBezTo>
                    <a:pt x="38601" y="373815"/>
                    <a:pt x="21445" y="373815"/>
                    <a:pt x="12867" y="365221"/>
                  </a:cubicBezTo>
                  <a:cubicBezTo>
                    <a:pt x="-4289" y="339441"/>
                    <a:pt x="-4289" y="313661"/>
                    <a:pt x="12867" y="296474"/>
                  </a:cubicBezTo>
                  <a:cubicBezTo>
                    <a:pt x="12867" y="296474"/>
                    <a:pt x="12867" y="296474"/>
                    <a:pt x="321673" y="12890"/>
                  </a:cubicBezTo>
                  <a:cubicBezTo>
                    <a:pt x="330251" y="4296"/>
                    <a:pt x="340973" y="0"/>
                    <a:pt x="351696"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050">
                <a:cs typeface="+mn-ea"/>
              </a:endParaRPr>
            </a:p>
          </p:txBody>
        </p:sp>
      </p:grpSp>
      <p:sp>
        <p:nvSpPr>
          <p:cNvPr id="103" name="矩形 102"/>
          <p:cNvSpPr/>
          <p:nvPr/>
        </p:nvSpPr>
        <p:spPr>
          <a:xfrm>
            <a:off x="1096563" y="2650427"/>
            <a:ext cx="1163371" cy="323133"/>
          </a:xfrm>
          <a:prstGeom prst="rect">
            <a:avLst/>
          </a:prstGeom>
        </p:spPr>
        <p:txBody>
          <a:bodyPr wrap="square" lIns="68546" tIns="34274" rIns="68546" bIns="34274">
            <a:spAutoFit/>
          </a:bodyPr>
          <a:lstStyle/>
          <a:p>
            <a:pPr algn="ctr"/>
            <a:r>
              <a:rPr lang="zh-CN" altLang="en-US" sz="1650" b="1" dirty="0">
                <a:solidFill>
                  <a:schemeClr val="tx2"/>
                </a:solidFill>
                <a:latin typeface="+mn-ea"/>
                <a:cs typeface="+mn-ea"/>
              </a:rPr>
              <a:t>添加标题</a:t>
            </a:r>
            <a:endParaRPr lang="en-US" altLang="zh-CN" sz="1650" b="1" dirty="0">
              <a:solidFill>
                <a:schemeClr val="tx2"/>
              </a:solidFill>
              <a:latin typeface="+mn-ea"/>
              <a:cs typeface="+mn-ea"/>
            </a:endParaRPr>
          </a:p>
        </p:txBody>
      </p:sp>
      <p:sp>
        <p:nvSpPr>
          <p:cNvPr id="104" name="矩形 47"/>
          <p:cNvSpPr>
            <a:spLocks noChangeArrowheads="1"/>
          </p:cNvSpPr>
          <p:nvPr/>
        </p:nvSpPr>
        <p:spPr bwMode="auto">
          <a:xfrm>
            <a:off x="939266" y="2965715"/>
            <a:ext cx="1477964" cy="650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lnSpc>
                <a:spcPct val="120000"/>
              </a:lnSpc>
              <a:spcBef>
                <a:spcPct val="0"/>
              </a:spcBef>
              <a:buNone/>
            </a:pPr>
            <a:r>
              <a:rPr lang="zh-CN" altLang="en-US" sz="1050" dirty="0">
                <a:solidFill>
                  <a:schemeClr val="tx2"/>
                </a:solidFill>
                <a:ea typeface="+mn-ea"/>
                <a:cs typeface="+mn-ea"/>
                <a:sym typeface="微软雅黑" panose="020B0503020204020204" pitchFamily="34" charset="-122"/>
              </a:rPr>
              <a:t>在此录入上述图表的描述说明，在此录入上述图表的描述说明。</a:t>
            </a:r>
            <a:endParaRPr lang="zh-CN" altLang="en-US" sz="1050" dirty="0">
              <a:solidFill>
                <a:schemeClr val="tx2"/>
              </a:solidFill>
              <a:ea typeface="+mn-ea"/>
              <a:cs typeface="+mn-ea"/>
              <a:sym typeface="微软雅黑" panose="020B0503020204020204" pitchFamily="34" charset="-122"/>
            </a:endParaRPr>
          </a:p>
        </p:txBody>
      </p:sp>
      <p:sp>
        <p:nvSpPr>
          <p:cNvPr id="105" name="矩形 104"/>
          <p:cNvSpPr/>
          <p:nvPr/>
        </p:nvSpPr>
        <p:spPr>
          <a:xfrm>
            <a:off x="6799844" y="2650427"/>
            <a:ext cx="1163371" cy="323133"/>
          </a:xfrm>
          <a:prstGeom prst="rect">
            <a:avLst/>
          </a:prstGeom>
        </p:spPr>
        <p:txBody>
          <a:bodyPr wrap="square" lIns="68546" tIns="34274" rIns="68546" bIns="34274">
            <a:spAutoFit/>
          </a:bodyPr>
          <a:lstStyle/>
          <a:p>
            <a:pPr algn="ctr"/>
            <a:r>
              <a:rPr lang="zh-CN" altLang="en-US" sz="1650" b="1" dirty="0">
                <a:solidFill>
                  <a:schemeClr val="tx2"/>
                </a:solidFill>
                <a:latin typeface="+mn-ea"/>
                <a:cs typeface="+mn-ea"/>
              </a:rPr>
              <a:t>添加标题</a:t>
            </a:r>
            <a:endParaRPr lang="en-US" altLang="zh-CN" sz="1650" b="1" dirty="0">
              <a:solidFill>
                <a:schemeClr val="tx2"/>
              </a:solidFill>
              <a:latin typeface="+mn-ea"/>
              <a:cs typeface="+mn-ea"/>
            </a:endParaRPr>
          </a:p>
        </p:txBody>
      </p:sp>
      <p:sp>
        <p:nvSpPr>
          <p:cNvPr id="106" name="矩形 47"/>
          <p:cNvSpPr>
            <a:spLocks noChangeArrowheads="1"/>
          </p:cNvSpPr>
          <p:nvPr/>
        </p:nvSpPr>
        <p:spPr bwMode="auto">
          <a:xfrm>
            <a:off x="6642546" y="2965716"/>
            <a:ext cx="1477964" cy="650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lnSpc>
                <a:spcPct val="120000"/>
              </a:lnSpc>
              <a:spcBef>
                <a:spcPct val="0"/>
              </a:spcBef>
              <a:buNone/>
            </a:pPr>
            <a:r>
              <a:rPr lang="zh-CN" altLang="en-US" sz="1050" dirty="0">
                <a:solidFill>
                  <a:schemeClr val="tx2"/>
                </a:solidFill>
                <a:ea typeface="+mn-ea"/>
                <a:cs typeface="+mn-ea"/>
                <a:sym typeface="微软雅黑" panose="020B0503020204020204" pitchFamily="34" charset="-122"/>
              </a:rPr>
              <a:t>在此录入上述图表的描述说明，在此录入上述图表的描述说明。</a:t>
            </a:r>
            <a:endParaRPr lang="zh-CN" altLang="en-US" sz="1050" dirty="0">
              <a:solidFill>
                <a:schemeClr val="tx2"/>
              </a:solidFill>
              <a:ea typeface="+mn-ea"/>
              <a:cs typeface="+mn-ea"/>
              <a:sym typeface="微软雅黑" panose="020B0503020204020204" pitchFamily="34" charset="-122"/>
            </a:endParaRPr>
          </a:p>
        </p:txBody>
      </p:sp>
      <p:sp>
        <p:nvSpPr>
          <p:cNvPr id="107" name="矩形 106"/>
          <p:cNvSpPr/>
          <p:nvPr/>
        </p:nvSpPr>
        <p:spPr>
          <a:xfrm>
            <a:off x="3826662" y="1145365"/>
            <a:ext cx="1163371" cy="323133"/>
          </a:xfrm>
          <a:prstGeom prst="rect">
            <a:avLst/>
          </a:prstGeom>
          <a:solidFill>
            <a:srgbClr val="00B0F0"/>
          </a:solidFill>
        </p:spPr>
        <p:txBody>
          <a:bodyPr wrap="square" lIns="68546" tIns="34274" rIns="68546" bIns="34274">
            <a:spAutoFit/>
          </a:bodyPr>
          <a:lstStyle/>
          <a:p>
            <a:r>
              <a:rPr lang="zh-CN" altLang="en-US" sz="1650" b="1" dirty="0">
                <a:solidFill>
                  <a:schemeClr val="bg1"/>
                </a:solidFill>
                <a:latin typeface="+mn-ea"/>
                <a:cs typeface="+mn-ea"/>
              </a:rPr>
              <a:t>添加标题</a:t>
            </a:r>
            <a:endParaRPr lang="en-US" altLang="zh-CN" sz="1650" b="1" dirty="0">
              <a:solidFill>
                <a:schemeClr val="bg1"/>
              </a:solidFill>
              <a:latin typeface="+mn-ea"/>
              <a:cs typeface="+mn-ea"/>
            </a:endParaRPr>
          </a:p>
        </p:txBody>
      </p:sp>
      <p:sp>
        <p:nvSpPr>
          <p:cNvPr id="108" name="矩形 47"/>
          <p:cNvSpPr>
            <a:spLocks noChangeArrowheads="1"/>
          </p:cNvSpPr>
          <p:nvPr/>
        </p:nvSpPr>
        <p:spPr bwMode="auto">
          <a:xfrm>
            <a:off x="3826660" y="1460653"/>
            <a:ext cx="2300321" cy="564353"/>
          </a:xfrm>
          <a:prstGeom prst="rect">
            <a:avLst/>
          </a:prstGeom>
          <a:solidFill>
            <a:srgbClr val="00B0F0"/>
          </a:solidFill>
          <a:ln>
            <a:noFill/>
          </a:ln>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10000"/>
              </a:lnSpc>
              <a:spcBef>
                <a:spcPct val="0"/>
              </a:spcBef>
              <a:buNone/>
            </a:pPr>
            <a:r>
              <a:rPr lang="zh-CN" altLang="en-US" sz="975" dirty="0">
                <a:solidFill>
                  <a:schemeClr val="bg1"/>
                </a:solidFill>
                <a:ea typeface="+mn-ea"/>
                <a:cs typeface="+mn-ea"/>
                <a:sym typeface="微软雅黑" panose="020B0503020204020204" pitchFamily="34" charset="-122"/>
              </a:rPr>
              <a:t>在此录入上述图表的描述说明，在此录入上述图表的描述说明，在此录入上述图表的描述说明。</a:t>
            </a:r>
            <a:endParaRPr lang="zh-CN" altLang="en-US" sz="975" dirty="0">
              <a:solidFill>
                <a:schemeClr val="bg1"/>
              </a:solidFill>
              <a:ea typeface="+mn-ea"/>
              <a:cs typeface="+mn-ea"/>
              <a:sym typeface="微软雅黑" panose="020B0503020204020204" pitchFamily="34" charset="-122"/>
            </a:endParaRPr>
          </a:p>
        </p:txBody>
      </p:sp>
      <p:sp>
        <p:nvSpPr>
          <p:cNvPr id="109" name="矩形 108"/>
          <p:cNvSpPr/>
          <p:nvPr/>
        </p:nvSpPr>
        <p:spPr>
          <a:xfrm>
            <a:off x="3826662" y="3302912"/>
            <a:ext cx="1163371" cy="323133"/>
          </a:xfrm>
          <a:prstGeom prst="rect">
            <a:avLst/>
          </a:prstGeom>
          <a:solidFill>
            <a:srgbClr val="00B0F0"/>
          </a:solidFill>
        </p:spPr>
        <p:txBody>
          <a:bodyPr wrap="square" lIns="68546" tIns="34274" rIns="68546" bIns="34274">
            <a:spAutoFit/>
          </a:bodyPr>
          <a:lstStyle/>
          <a:p>
            <a:r>
              <a:rPr lang="zh-CN" altLang="en-US" sz="1650" b="1" dirty="0">
                <a:solidFill>
                  <a:schemeClr val="bg1"/>
                </a:solidFill>
                <a:latin typeface="+mn-ea"/>
                <a:cs typeface="+mn-ea"/>
              </a:rPr>
              <a:t>添加标题</a:t>
            </a:r>
            <a:endParaRPr lang="en-US" altLang="zh-CN" sz="1650" b="1" dirty="0">
              <a:solidFill>
                <a:schemeClr val="bg1"/>
              </a:solidFill>
              <a:latin typeface="+mn-ea"/>
              <a:cs typeface="+mn-ea"/>
            </a:endParaRPr>
          </a:p>
        </p:txBody>
      </p:sp>
      <p:sp>
        <p:nvSpPr>
          <p:cNvPr id="110" name="矩形 47"/>
          <p:cNvSpPr>
            <a:spLocks noChangeArrowheads="1"/>
          </p:cNvSpPr>
          <p:nvPr/>
        </p:nvSpPr>
        <p:spPr bwMode="auto">
          <a:xfrm>
            <a:off x="3826660" y="3618199"/>
            <a:ext cx="2300321" cy="564353"/>
          </a:xfrm>
          <a:prstGeom prst="rect">
            <a:avLst/>
          </a:prstGeom>
          <a:solidFill>
            <a:srgbClr val="00B0F0"/>
          </a:solidFill>
          <a:ln>
            <a:noFill/>
          </a:ln>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10000"/>
              </a:lnSpc>
              <a:spcBef>
                <a:spcPct val="0"/>
              </a:spcBef>
              <a:buNone/>
            </a:pPr>
            <a:r>
              <a:rPr lang="zh-CN" altLang="en-US" sz="975" dirty="0">
                <a:solidFill>
                  <a:schemeClr val="bg1"/>
                </a:solidFill>
                <a:ea typeface="+mn-ea"/>
                <a:cs typeface="+mn-ea"/>
                <a:sym typeface="微软雅黑" panose="020B0503020204020204" pitchFamily="34" charset="-122"/>
              </a:rPr>
              <a:t>在此录入上述图表的描述说明，在此录入上述图表的描述说明，在此录入上述图表的描述说明。</a:t>
            </a:r>
            <a:endParaRPr lang="zh-CN" altLang="en-US" sz="975" dirty="0">
              <a:solidFill>
                <a:schemeClr val="bg1"/>
              </a:solidFill>
              <a:ea typeface="+mn-ea"/>
              <a:cs typeface="+mn-ea"/>
              <a:sym typeface="微软雅黑" panose="020B0503020204020204" pitchFamily="34" charset="-122"/>
            </a:endParaRPr>
          </a:p>
        </p:txBody>
      </p:sp>
      <p:sp>
        <p:nvSpPr>
          <p:cNvPr id="111" name="矩形 110"/>
          <p:cNvSpPr/>
          <p:nvPr/>
        </p:nvSpPr>
        <p:spPr>
          <a:xfrm>
            <a:off x="2991340" y="2228808"/>
            <a:ext cx="1163371" cy="323133"/>
          </a:xfrm>
          <a:prstGeom prst="rect">
            <a:avLst/>
          </a:prstGeom>
          <a:solidFill>
            <a:srgbClr val="00B0F0"/>
          </a:solidFill>
        </p:spPr>
        <p:txBody>
          <a:bodyPr wrap="square" lIns="68546" tIns="34274" rIns="68546" bIns="34274">
            <a:spAutoFit/>
          </a:bodyPr>
          <a:lstStyle/>
          <a:p>
            <a:r>
              <a:rPr lang="zh-CN" altLang="en-US" sz="1650" b="1" dirty="0">
                <a:solidFill>
                  <a:schemeClr val="bg1"/>
                </a:solidFill>
                <a:latin typeface="+mn-ea"/>
                <a:cs typeface="+mn-ea"/>
              </a:rPr>
              <a:t>添加标题</a:t>
            </a:r>
            <a:endParaRPr lang="en-US" altLang="zh-CN" sz="1650" b="1" dirty="0">
              <a:solidFill>
                <a:schemeClr val="bg1"/>
              </a:solidFill>
              <a:latin typeface="+mn-ea"/>
              <a:cs typeface="+mn-ea"/>
            </a:endParaRPr>
          </a:p>
        </p:txBody>
      </p:sp>
      <p:sp>
        <p:nvSpPr>
          <p:cNvPr id="112" name="矩形 47"/>
          <p:cNvSpPr>
            <a:spLocks noChangeArrowheads="1"/>
          </p:cNvSpPr>
          <p:nvPr/>
        </p:nvSpPr>
        <p:spPr bwMode="auto">
          <a:xfrm>
            <a:off x="2991339" y="2544097"/>
            <a:ext cx="2300321" cy="564353"/>
          </a:xfrm>
          <a:prstGeom prst="rect">
            <a:avLst/>
          </a:prstGeom>
          <a:solidFill>
            <a:srgbClr val="00B0F0"/>
          </a:solidFill>
          <a:ln>
            <a:noFill/>
          </a:ln>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10000"/>
              </a:lnSpc>
              <a:spcBef>
                <a:spcPct val="0"/>
              </a:spcBef>
              <a:buNone/>
            </a:pPr>
            <a:r>
              <a:rPr lang="zh-CN" altLang="en-US" sz="975" dirty="0">
                <a:solidFill>
                  <a:schemeClr val="bg1"/>
                </a:solidFill>
                <a:ea typeface="+mn-ea"/>
                <a:cs typeface="+mn-ea"/>
                <a:sym typeface="微软雅黑" panose="020B0503020204020204" pitchFamily="34" charset="-122"/>
              </a:rPr>
              <a:t>在此录入上述图表的描述说明，在此录入上述图表的描述说明，在此录入上述图表的描述说明。</a:t>
            </a:r>
            <a:endParaRPr lang="zh-CN" altLang="en-US" sz="975" dirty="0">
              <a:solidFill>
                <a:schemeClr val="bg1"/>
              </a:solidFill>
              <a:ea typeface="+mn-ea"/>
              <a:cs typeface="+mn-ea"/>
              <a:sym typeface="微软雅黑" panose="020B0503020204020204" pitchFamily="34" charset="-122"/>
            </a:endParaRPr>
          </a:p>
        </p:txBody>
      </p:sp>
      <p:sp>
        <p:nvSpPr>
          <p:cNvPr id="36" name="TextBox 25"/>
          <p:cNvSpPr txBox="1"/>
          <p:nvPr/>
        </p:nvSpPr>
        <p:spPr>
          <a:xfrm>
            <a:off x="1002419" y="132255"/>
            <a:ext cx="1210588" cy="400110"/>
          </a:xfrm>
          <a:prstGeom prst="rect">
            <a:avLst/>
          </a:prstGeom>
          <a:noFill/>
        </p:spPr>
        <p:txBody>
          <a:bodyPr wrap="none" rtlCol="0">
            <a:spAutoFit/>
          </a:bodyPr>
          <a:lstStyle/>
          <a:p>
            <a:r>
              <a:rPr lang="zh-CN" altLang="en-US" sz="2000" b="1" dirty="0">
                <a:solidFill>
                  <a:srgbClr val="00B0F0"/>
                </a:solidFill>
                <a:latin typeface="+mn-ea"/>
                <a:cs typeface="+mn-ea"/>
              </a:rPr>
              <a:t>课题现状</a:t>
            </a:r>
            <a:endParaRPr lang="zh-CN" altLang="en-US" sz="2000" b="1" dirty="0">
              <a:solidFill>
                <a:srgbClr val="00B0F0"/>
              </a:solidFill>
              <a:latin typeface="+mn-ea"/>
              <a:cs typeface="+mn-ea"/>
            </a:endParaRPr>
          </a:p>
        </p:txBody>
      </p:sp>
      <p:sp>
        <p:nvSpPr>
          <p:cNvPr id="37" name="TextBox 26"/>
          <p:cNvSpPr txBox="1"/>
          <p:nvPr/>
        </p:nvSpPr>
        <p:spPr>
          <a:xfrm>
            <a:off x="2484378" y="193811"/>
            <a:ext cx="1976951"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RESEARCH IDEAS</a:t>
            </a:r>
            <a:endParaRPr lang="zh-CN" altLang="en-US" b="1" dirty="0">
              <a:solidFill>
                <a:srgbClr val="00B0F0"/>
              </a:solidFill>
            </a:endParaRPr>
          </a:p>
        </p:txBody>
      </p:sp>
      <p:cxnSp>
        <p:nvCxnSpPr>
          <p:cNvPr id="38" name="直接连接符 37"/>
          <p:cNvCxnSpPr/>
          <p:nvPr/>
        </p:nvCxnSpPr>
        <p:spPr>
          <a:xfrm>
            <a:off x="2400590" y="214224"/>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39" name="TextBox 26"/>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0-#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57"/>
                                        </p:tgtEl>
                                        <p:attrNameLst>
                                          <p:attrName>style.visibility</p:attrName>
                                        </p:attrNameLst>
                                      </p:cBhvr>
                                      <p:to>
                                        <p:strVal val="visible"/>
                                      </p:to>
                                    </p:set>
                                    <p:anim calcmode="lin" valueType="num">
                                      <p:cBhvr additive="base">
                                        <p:cTn id="11" dur="500" fill="hold"/>
                                        <p:tgtEl>
                                          <p:spTgt spid="57"/>
                                        </p:tgtEl>
                                        <p:attrNameLst>
                                          <p:attrName>ppt_x</p:attrName>
                                        </p:attrNameLst>
                                      </p:cBhvr>
                                      <p:tavLst>
                                        <p:tav tm="0">
                                          <p:val>
                                            <p:strVal val="1+#ppt_w/2"/>
                                          </p:val>
                                        </p:tav>
                                        <p:tav tm="100000">
                                          <p:val>
                                            <p:strVal val="#ppt_x"/>
                                          </p:val>
                                        </p:tav>
                                      </p:tavLst>
                                    </p:anim>
                                    <p:anim calcmode="lin" valueType="num">
                                      <p:cBhvr additive="base">
                                        <p:cTn id="12" dur="500" fill="hold"/>
                                        <p:tgtEl>
                                          <p:spTgt spid="5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500"/>
                                  </p:stCondLst>
                                  <p:childTnLst>
                                    <p:set>
                                      <p:cBhvr>
                                        <p:cTn id="14" dur="1" fill="hold">
                                          <p:stCondLst>
                                            <p:cond delay="0"/>
                                          </p:stCondLst>
                                        </p:cTn>
                                        <p:tgtEl>
                                          <p:spTgt spid="58"/>
                                        </p:tgtEl>
                                        <p:attrNameLst>
                                          <p:attrName>style.visibility</p:attrName>
                                        </p:attrNameLst>
                                      </p:cBhvr>
                                      <p:to>
                                        <p:strVal val="visible"/>
                                      </p:to>
                                    </p:set>
                                    <p:anim calcmode="lin" valueType="num">
                                      <p:cBhvr additive="base">
                                        <p:cTn id="15" dur="500" fill="hold"/>
                                        <p:tgtEl>
                                          <p:spTgt spid="58"/>
                                        </p:tgtEl>
                                        <p:attrNameLst>
                                          <p:attrName>ppt_x</p:attrName>
                                        </p:attrNameLst>
                                      </p:cBhvr>
                                      <p:tavLst>
                                        <p:tav tm="0">
                                          <p:val>
                                            <p:strVal val="0-#ppt_w/2"/>
                                          </p:val>
                                        </p:tav>
                                        <p:tav tm="100000">
                                          <p:val>
                                            <p:strVal val="#ppt_x"/>
                                          </p:val>
                                        </p:tav>
                                      </p:tavLst>
                                    </p:anim>
                                    <p:anim calcmode="lin" valueType="num">
                                      <p:cBhvr additive="base">
                                        <p:cTn id="16" dur="500" fill="hold"/>
                                        <p:tgtEl>
                                          <p:spTgt spid="58"/>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53" presetClass="entr" presetSubtype="16" fill="hold" nodeType="afterEffect">
                                  <p:stCondLst>
                                    <p:cond delay="0"/>
                                  </p:stCondLst>
                                  <p:childTnLst>
                                    <p:set>
                                      <p:cBhvr>
                                        <p:cTn id="19" dur="1" fill="hold">
                                          <p:stCondLst>
                                            <p:cond delay="0"/>
                                          </p:stCondLst>
                                        </p:cTn>
                                        <p:tgtEl>
                                          <p:spTgt spid="91"/>
                                        </p:tgtEl>
                                        <p:attrNameLst>
                                          <p:attrName>style.visibility</p:attrName>
                                        </p:attrNameLst>
                                      </p:cBhvr>
                                      <p:to>
                                        <p:strVal val="visible"/>
                                      </p:to>
                                    </p:set>
                                    <p:anim calcmode="lin" valueType="num">
                                      <p:cBhvr>
                                        <p:cTn id="20" dur="350" fill="hold"/>
                                        <p:tgtEl>
                                          <p:spTgt spid="91"/>
                                        </p:tgtEl>
                                        <p:attrNameLst>
                                          <p:attrName>ppt_w</p:attrName>
                                        </p:attrNameLst>
                                      </p:cBhvr>
                                      <p:tavLst>
                                        <p:tav tm="0">
                                          <p:val>
                                            <p:fltVal val="0"/>
                                          </p:val>
                                        </p:tav>
                                        <p:tav tm="100000">
                                          <p:val>
                                            <p:strVal val="#ppt_w"/>
                                          </p:val>
                                        </p:tav>
                                      </p:tavLst>
                                    </p:anim>
                                    <p:anim calcmode="lin" valueType="num">
                                      <p:cBhvr>
                                        <p:cTn id="21" dur="350" fill="hold"/>
                                        <p:tgtEl>
                                          <p:spTgt spid="91"/>
                                        </p:tgtEl>
                                        <p:attrNameLst>
                                          <p:attrName>ppt_h</p:attrName>
                                        </p:attrNameLst>
                                      </p:cBhvr>
                                      <p:tavLst>
                                        <p:tav tm="0">
                                          <p:val>
                                            <p:fltVal val="0"/>
                                          </p:val>
                                        </p:tav>
                                        <p:tav tm="100000">
                                          <p:val>
                                            <p:strVal val="#ppt_h"/>
                                          </p:val>
                                        </p:tav>
                                      </p:tavLst>
                                    </p:anim>
                                    <p:animEffect transition="in" filter="fade">
                                      <p:cBhvr>
                                        <p:cTn id="22" dur="350"/>
                                        <p:tgtEl>
                                          <p:spTgt spid="91"/>
                                        </p:tgtEl>
                                      </p:cBhvr>
                                    </p:animEffect>
                                  </p:childTnLst>
                                </p:cTn>
                              </p:par>
                            </p:childTnLst>
                          </p:cTn>
                        </p:par>
                        <p:par>
                          <p:cTn id="23" fill="hold">
                            <p:stCondLst>
                              <p:cond delay="1000"/>
                            </p:stCondLst>
                            <p:childTnLst>
                              <p:par>
                                <p:cTn id="24" presetID="26" presetClass="emph" presetSubtype="0" fill="hold" nodeType="afterEffect">
                                  <p:stCondLst>
                                    <p:cond delay="0"/>
                                  </p:stCondLst>
                                  <p:childTnLst>
                                    <p:animEffect transition="out" filter="fade">
                                      <p:cBhvr>
                                        <p:cTn id="25" dur="500" tmFilter="0, 0; .2, .5; .8, .5; 1, 0"/>
                                        <p:tgtEl>
                                          <p:spTgt spid="91"/>
                                        </p:tgtEl>
                                      </p:cBhvr>
                                    </p:animEffect>
                                    <p:animScale>
                                      <p:cBhvr>
                                        <p:cTn id="26" dur="250" autoRev="1" fill="hold"/>
                                        <p:tgtEl>
                                          <p:spTgt spid="91"/>
                                        </p:tgtEl>
                                      </p:cBhvr>
                                      <p:by x="105000" y="105000"/>
                                    </p:animScale>
                                  </p:childTnLst>
                                </p:cTn>
                              </p:par>
                              <p:par>
                                <p:cTn id="27" presetID="14" presetClass="entr" presetSubtype="10" fill="hold" grpId="0" nodeType="withEffect">
                                  <p:stCondLst>
                                    <p:cond delay="250"/>
                                  </p:stCondLst>
                                  <p:childTnLst>
                                    <p:set>
                                      <p:cBhvr>
                                        <p:cTn id="28" dur="1" fill="hold">
                                          <p:stCondLst>
                                            <p:cond delay="0"/>
                                          </p:stCondLst>
                                        </p:cTn>
                                        <p:tgtEl>
                                          <p:spTgt spid="107"/>
                                        </p:tgtEl>
                                        <p:attrNameLst>
                                          <p:attrName>style.visibility</p:attrName>
                                        </p:attrNameLst>
                                      </p:cBhvr>
                                      <p:to>
                                        <p:strVal val="visible"/>
                                      </p:to>
                                    </p:set>
                                    <p:animEffect transition="in" filter="randombar(horizontal)">
                                      <p:cBhvr>
                                        <p:cTn id="29" dur="400"/>
                                        <p:tgtEl>
                                          <p:spTgt spid="107"/>
                                        </p:tgtEl>
                                      </p:cBhvr>
                                    </p:animEffect>
                                  </p:childTnLst>
                                </p:cTn>
                              </p:par>
                              <p:par>
                                <p:cTn id="30" presetID="14" presetClass="entr" presetSubtype="10" fill="hold" grpId="0" nodeType="withEffect">
                                  <p:stCondLst>
                                    <p:cond delay="250"/>
                                  </p:stCondLst>
                                  <p:childTnLst>
                                    <p:set>
                                      <p:cBhvr>
                                        <p:cTn id="31" dur="1" fill="hold">
                                          <p:stCondLst>
                                            <p:cond delay="0"/>
                                          </p:stCondLst>
                                        </p:cTn>
                                        <p:tgtEl>
                                          <p:spTgt spid="108"/>
                                        </p:tgtEl>
                                        <p:attrNameLst>
                                          <p:attrName>style.visibility</p:attrName>
                                        </p:attrNameLst>
                                      </p:cBhvr>
                                      <p:to>
                                        <p:strVal val="visible"/>
                                      </p:to>
                                    </p:set>
                                    <p:animEffect transition="in" filter="randombar(horizontal)">
                                      <p:cBhvr>
                                        <p:cTn id="32" dur="400"/>
                                        <p:tgtEl>
                                          <p:spTgt spid="108"/>
                                        </p:tgtEl>
                                      </p:cBhvr>
                                    </p:animEffect>
                                  </p:childTnLst>
                                </p:cTn>
                              </p:par>
                            </p:childTnLst>
                          </p:cTn>
                        </p:par>
                        <p:par>
                          <p:cTn id="33" fill="hold">
                            <p:stCondLst>
                              <p:cond delay="1500"/>
                            </p:stCondLst>
                            <p:childTnLst>
                              <p:par>
                                <p:cTn id="34" presetID="53" presetClass="entr" presetSubtype="16" fill="hold" nodeType="afterEffect">
                                  <p:stCondLst>
                                    <p:cond delay="0"/>
                                  </p:stCondLst>
                                  <p:childTnLst>
                                    <p:set>
                                      <p:cBhvr>
                                        <p:cTn id="35" dur="1" fill="hold">
                                          <p:stCondLst>
                                            <p:cond delay="0"/>
                                          </p:stCondLst>
                                        </p:cTn>
                                        <p:tgtEl>
                                          <p:spTgt spid="59"/>
                                        </p:tgtEl>
                                        <p:attrNameLst>
                                          <p:attrName>style.visibility</p:attrName>
                                        </p:attrNameLst>
                                      </p:cBhvr>
                                      <p:to>
                                        <p:strVal val="visible"/>
                                      </p:to>
                                    </p:set>
                                    <p:anim calcmode="lin" valueType="num">
                                      <p:cBhvr>
                                        <p:cTn id="36" dur="350" fill="hold"/>
                                        <p:tgtEl>
                                          <p:spTgt spid="59"/>
                                        </p:tgtEl>
                                        <p:attrNameLst>
                                          <p:attrName>ppt_w</p:attrName>
                                        </p:attrNameLst>
                                      </p:cBhvr>
                                      <p:tavLst>
                                        <p:tav tm="0">
                                          <p:val>
                                            <p:fltVal val="0"/>
                                          </p:val>
                                        </p:tav>
                                        <p:tav tm="100000">
                                          <p:val>
                                            <p:strVal val="#ppt_w"/>
                                          </p:val>
                                        </p:tav>
                                      </p:tavLst>
                                    </p:anim>
                                    <p:anim calcmode="lin" valueType="num">
                                      <p:cBhvr>
                                        <p:cTn id="37" dur="350" fill="hold"/>
                                        <p:tgtEl>
                                          <p:spTgt spid="59"/>
                                        </p:tgtEl>
                                        <p:attrNameLst>
                                          <p:attrName>ppt_h</p:attrName>
                                        </p:attrNameLst>
                                      </p:cBhvr>
                                      <p:tavLst>
                                        <p:tav tm="0">
                                          <p:val>
                                            <p:fltVal val="0"/>
                                          </p:val>
                                        </p:tav>
                                        <p:tav tm="100000">
                                          <p:val>
                                            <p:strVal val="#ppt_h"/>
                                          </p:val>
                                        </p:tav>
                                      </p:tavLst>
                                    </p:anim>
                                    <p:animEffect transition="in" filter="fade">
                                      <p:cBhvr>
                                        <p:cTn id="38" dur="350"/>
                                        <p:tgtEl>
                                          <p:spTgt spid="59"/>
                                        </p:tgtEl>
                                      </p:cBhvr>
                                    </p:animEffect>
                                  </p:childTnLst>
                                </p:cTn>
                              </p:par>
                            </p:childTnLst>
                          </p:cTn>
                        </p:par>
                        <p:par>
                          <p:cTn id="39" fill="hold">
                            <p:stCondLst>
                              <p:cond delay="2000"/>
                            </p:stCondLst>
                            <p:childTnLst>
                              <p:par>
                                <p:cTn id="40" presetID="26" presetClass="emph" presetSubtype="0" fill="hold" nodeType="afterEffect">
                                  <p:stCondLst>
                                    <p:cond delay="0"/>
                                  </p:stCondLst>
                                  <p:childTnLst>
                                    <p:animEffect transition="out" filter="fade">
                                      <p:cBhvr>
                                        <p:cTn id="41" dur="500" tmFilter="0, 0; .2, .5; .8, .5; 1, 0"/>
                                        <p:tgtEl>
                                          <p:spTgt spid="59"/>
                                        </p:tgtEl>
                                      </p:cBhvr>
                                    </p:animEffect>
                                    <p:animScale>
                                      <p:cBhvr>
                                        <p:cTn id="42" dur="250" autoRev="1" fill="hold"/>
                                        <p:tgtEl>
                                          <p:spTgt spid="59"/>
                                        </p:tgtEl>
                                      </p:cBhvr>
                                      <p:by x="105000" y="105000"/>
                                    </p:animScale>
                                  </p:childTnLst>
                                </p:cTn>
                              </p:par>
                              <p:par>
                                <p:cTn id="43" presetID="14" presetClass="entr" presetSubtype="10" fill="hold" grpId="0" nodeType="withEffect">
                                  <p:stCondLst>
                                    <p:cond delay="250"/>
                                  </p:stCondLst>
                                  <p:childTnLst>
                                    <p:set>
                                      <p:cBhvr>
                                        <p:cTn id="44" dur="1" fill="hold">
                                          <p:stCondLst>
                                            <p:cond delay="0"/>
                                          </p:stCondLst>
                                        </p:cTn>
                                        <p:tgtEl>
                                          <p:spTgt spid="111"/>
                                        </p:tgtEl>
                                        <p:attrNameLst>
                                          <p:attrName>style.visibility</p:attrName>
                                        </p:attrNameLst>
                                      </p:cBhvr>
                                      <p:to>
                                        <p:strVal val="visible"/>
                                      </p:to>
                                    </p:set>
                                    <p:animEffect transition="in" filter="randombar(horizontal)">
                                      <p:cBhvr>
                                        <p:cTn id="45" dur="400"/>
                                        <p:tgtEl>
                                          <p:spTgt spid="111"/>
                                        </p:tgtEl>
                                      </p:cBhvr>
                                    </p:animEffect>
                                  </p:childTnLst>
                                </p:cTn>
                              </p:par>
                              <p:par>
                                <p:cTn id="46" presetID="14" presetClass="entr" presetSubtype="10" fill="hold" grpId="0" nodeType="withEffect">
                                  <p:stCondLst>
                                    <p:cond delay="250"/>
                                  </p:stCondLst>
                                  <p:childTnLst>
                                    <p:set>
                                      <p:cBhvr>
                                        <p:cTn id="47" dur="1" fill="hold">
                                          <p:stCondLst>
                                            <p:cond delay="0"/>
                                          </p:stCondLst>
                                        </p:cTn>
                                        <p:tgtEl>
                                          <p:spTgt spid="112"/>
                                        </p:tgtEl>
                                        <p:attrNameLst>
                                          <p:attrName>style.visibility</p:attrName>
                                        </p:attrNameLst>
                                      </p:cBhvr>
                                      <p:to>
                                        <p:strVal val="visible"/>
                                      </p:to>
                                    </p:set>
                                    <p:animEffect transition="in" filter="randombar(horizontal)">
                                      <p:cBhvr>
                                        <p:cTn id="48" dur="400"/>
                                        <p:tgtEl>
                                          <p:spTgt spid="112"/>
                                        </p:tgtEl>
                                      </p:cBhvr>
                                    </p:animEffect>
                                  </p:childTnLst>
                                </p:cTn>
                              </p:par>
                            </p:childTnLst>
                          </p:cTn>
                        </p:par>
                        <p:par>
                          <p:cTn id="49" fill="hold">
                            <p:stCondLst>
                              <p:cond delay="2500"/>
                            </p:stCondLst>
                            <p:childTnLst>
                              <p:par>
                                <p:cTn id="50" presetID="53" presetClass="entr" presetSubtype="16" fill="hold" nodeType="afterEffect">
                                  <p:stCondLst>
                                    <p:cond delay="0"/>
                                  </p:stCondLst>
                                  <p:childTnLst>
                                    <p:set>
                                      <p:cBhvr>
                                        <p:cTn id="51" dur="1" fill="hold">
                                          <p:stCondLst>
                                            <p:cond delay="0"/>
                                          </p:stCondLst>
                                        </p:cTn>
                                        <p:tgtEl>
                                          <p:spTgt spid="88"/>
                                        </p:tgtEl>
                                        <p:attrNameLst>
                                          <p:attrName>style.visibility</p:attrName>
                                        </p:attrNameLst>
                                      </p:cBhvr>
                                      <p:to>
                                        <p:strVal val="visible"/>
                                      </p:to>
                                    </p:set>
                                    <p:anim calcmode="lin" valueType="num">
                                      <p:cBhvr>
                                        <p:cTn id="52" dur="350" fill="hold"/>
                                        <p:tgtEl>
                                          <p:spTgt spid="88"/>
                                        </p:tgtEl>
                                        <p:attrNameLst>
                                          <p:attrName>ppt_w</p:attrName>
                                        </p:attrNameLst>
                                      </p:cBhvr>
                                      <p:tavLst>
                                        <p:tav tm="0">
                                          <p:val>
                                            <p:fltVal val="0"/>
                                          </p:val>
                                        </p:tav>
                                        <p:tav tm="100000">
                                          <p:val>
                                            <p:strVal val="#ppt_w"/>
                                          </p:val>
                                        </p:tav>
                                      </p:tavLst>
                                    </p:anim>
                                    <p:anim calcmode="lin" valueType="num">
                                      <p:cBhvr>
                                        <p:cTn id="53" dur="350" fill="hold"/>
                                        <p:tgtEl>
                                          <p:spTgt spid="88"/>
                                        </p:tgtEl>
                                        <p:attrNameLst>
                                          <p:attrName>ppt_h</p:attrName>
                                        </p:attrNameLst>
                                      </p:cBhvr>
                                      <p:tavLst>
                                        <p:tav tm="0">
                                          <p:val>
                                            <p:fltVal val="0"/>
                                          </p:val>
                                        </p:tav>
                                        <p:tav tm="100000">
                                          <p:val>
                                            <p:strVal val="#ppt_h"/>
                                          </p:val>
                                        </p:tav>
                                      </p:tavLst>
                                    </p:anim>
                                    <p:animEffect transition="in" filter="fade">
                                      <p:cBhvr>
                                        <p:cTn id="54" dur="350"/>
                                        <p:tgtEl>
                                          <p:spTgt spid="88"/>
                                        </p:tgtEl>
                                      </p:cBhvr>
                                    </p:animEffect>
                                  </p:childTnLst>
                                </p:cTn>
                              </p:par>
                            </p:childTnLst>
                          </p:cTn>
                        </p:par>
                        <p:par>
                          <p:cTn id="55" fill="hold">
                            <p:stCondLst>
                              <p:cond delay="3000"/>
                            </p:stCondLst>
                            <p:childTnLst>
                              <p:par>
                                <p:cTn id="56" presetID="26" presetClass="emph" presetSubtype="0" fill="hold" nodeType="afterEffect">
                                  <p:stCondLst>
                                    <p:cond delay="0"/>
                                  </p:stCondLst>
                                  <p:childTnLst>
                                    <p:animEffect transition="out" filter="fade">
                                      <p:cBhvr>
                                        <p:cTn id="57" dur="500" tmFilter="0, 0; .2, .5; .8, .5; 1, 0"/>
                                        <p:tgtEl>
                                          <p:spTgt spid="88"/>
                                        </p:tgtEl>
                                      </p:cBhvr>
                                    </p:animEffect>
                                    <p:animScale>
                                      <p:cBhvr>
                                        <p:cTn id="58" dur="250" autoRev="1" fill="hold"/>
                                        <p:tgtEl>
                                          <p:spTgt spid="88"/>
                                        </p:tgtEl>
                                      </p:cBhvr>
                                      <p:by x="105000" y="105000"/>
                                    </p:animScale>
                                  </p:childTnLst>
                                </p:cTn>
                              </p:par>
                              <p:par>
                                <p:cTn id="59" presetID="14" presetClass="entr" presetSubtype="10" fill="hold" grpId="0" nodeType="withEffect">
                                  <p:stCondLst>
                                    <p:cond delay="250"/>
                                  </p:stCondLst>
                                  <p:childTnLst>
                                    <p:set>
                                      <p:cBhvr>
                                        <p:cTn id="60" dur="1" fill="hold">
                                          <p:stCondLst>
                                            <p:cond delay="0"/>
                                          </p:stCondLst>
                                        </p:cTn>
                                        <p:tgtEl>
                                          <p:spTgt spid="109"/>
                                        </p:tgtEl>
                                        <p:attrNameLst>
                                          <p:attrName>style.visibility</p:attrName>
                                        </p:attrNameLst>
                                      </p:cBhvr>
                                      <p:to>
                                        <p:strVal val="visible"/>
                                      </p:to>
                                    </p:set>
                                    <p:animEffect transition="in" filter="randombar(horizontal)">
                                      <p:cBhvr>
                                        <p:cTn id="61" dur="400"/>
                                        <p:tgtEl>
                                          <p:spTgt spid="109"/>
                                        </p:tgtEl>
                                      </p:cBhvr>
                                    </p:animEffect>
                                  </p:childTnLst>
                                </p:cTn>
                              </p:par>
                              <p:par>
                                <p:cTn id="62" presetID="14" presetClass="entr" presetSubtype="10" fill="hold" grpId="0" nodeType="withEffect">
                                  <p:stCondLst>
                                    <p:cond delay="250"/>
                                  </p:stCondLst>
                                  <p:childTnLst>
                                    <p:set>
                                      <p:cBhvr>
                                        <p:cTn id="63" dur="1" fill="hold">
                                          <p:stCondLst>
                                            <p:cond delay="0"/>
                                          </p:stCondLst>
                                        </p:cTn>
                                        <p:tgtEl>
                                          <p:spTgt spid="110"/>
                                        </p:tgtEl>
                                        <p:attrNameLst>
                                          <p:attrName>style.visibility</p:attrName>
                                        </p:attrNameLst>
                                      </p:cBhvr>
                                      <p:to>
                                        <p:strVal val="visible"/>
                                      </p:to>
                                    </p:set>
                                    <p:animEffect transition="in" filter="randombar(horizontal)">
                                      <p:cBhvr>
                                        <p:cTn id="64" dur="400"/>
                                        <p:tgtEl>
                                          <p:spTgt spid="110"/>
                                        </p:tgtEl>
                                      </p:cBhvr>
                                    </p:animEffect>
                                  </p:childTnLst>
                                </p:cTn>
                              </p:par>
                            </p:childTnLst>
                          </p:cTn>
                        </p:par>
                        <p:par>
                          <p:cTn id="65" fill="hold">
                            <p:stCondLst>
                              <p:cond delay="3500"/>
                            </p:stCondLst>
                            <p:childTnLst>
                              <p:par>
                                <p:cTn id="66" presetID="35" presetClass="entr" presetSubtype="0" fill="hold" nodeType="afterEffect">
                                  <p:stCondLst>
                                    <p:cond delay="0"/>
                                  </p:stCondLst>
                                  <p:childTnLst>
                                    <p:set>
                                      <p:cBhvr>
                                        <p:cTn id="67" dur="1" fill="hold">
                                          <p:stCondLst>
                                            <p:cond delay="0"/>
                                          </p:stCondLst>
                                        </p:cTn>
                                        <p:tgtEl>
                                          <p:spTgt spid="100"/>
                                        </p:tgtEl>
                                        <p:attrNameLst>
                                          <p:attrName>style.visibility</p:attrName>
                                        </p:attrNameLst>
                                      </p:cBhvr>
                                      <p:to>
                                        <p:strVal val="visible"/>
                                      </p:to>
                                    </p:set>
                                    <p:animEffect transition="in" filter="fade">
                                      <p:cBhvr>
                                        <p:cTn id="68" dur="750"/>
                                        <p:tgtEl>
                                          <p:spTgt spid="100"/>
                                        </p:tgtEl>
                                      </p:cBhvr>
                                    </p:animEffect>
                                    <p:anim calcmode="lin" valueType="num">
                                      <p:cBhvr>
                                        <p:cTn id="69" dur="750" fill="hold"/>
                                        <p:tgtEl>
                                          <p:spTgt spid="100"/>
                                        </p:tgtEl>
                                        <p:attrNameLst>
                                          <p:attrName>style.rotation</p:attrName>
                                        </p:attrNameLst>
                                      </p:cBhvr>
                                      <p:tavLst>
                                        <p:tav tm="0">
                                          <p:val>
                                            <p:fltVal val="720"/>
                                          </p:val>
                                        </p:tav>
                                        <p:tav tm="100000">
                                          <p:val>
                                            <p:fltVal val="0"/>
                                          </p:val>
                                        </p:tav>
                                      </p:tavLst>
                                    </p:anim>
                                    <p:anim calcmode="lin" valueType="num">
                                      <p:cBhvr>
                                        <p:cTn id="70" dur="750" fill="hold"/>
                                        <p:tgtEl>
                                          <p:spTgt spid="100"/>
                                        </p:tgtEl>
                                        <p:attrNameLst>
                                          <p:attrName>ppt_h</p:attrName>
                                        </p:attrNameLst>
                                      </p:cBhvr>
                                      <p:tavLst>
                                        <p:tav tm="0">
                                          <p:val>
                                            <p:fltVal val="0"/>
                                          </p:val>
                                        </p:tav>
                                        <p:tav tm="100000">
                                          <p:val>
                                            <p:strVal val="#ppt_h"/>
                                          </p:val>
                                        </p:tav>
                                      </p:tavLst>
                                    </p:anim>
                                    <p:anim calcmode="lin" valueType="num">
                                      <p:cBhvr>
                                        <p:cTn id="71" dur="750" fill="hold"/>
                                        <p:tgtEl>
                                          <p:spTgt spid="100"/>
                                        </p:tgtEl>
                                        <p:attrNameLst>
                                          <p:attrName>ppt_w</p:attrName>
                                        </p:attrNameLst>
                                      </p:cBhvr>
                                      <p:tavLst>
                                        <p:tav tm="0">
                                          <p:val>
                                            <p:fltVal val="0"/>
                                          </p:val>
                                        </p:tav>
                                        <p:tav tm="100000">
                                          <p:val>
                                            <p:strVal val="#ppt_w"/>
                                          </p:val>
                                        </p:tav>
                                      </p:tavLst>
                                    </p:anim>
                                  </p:childTnLst>
                                </p:cTn>
                              </p:par>
                            </p:childTnLst>
                          </p:cTn>
                        </p:par>
                        <p:par>
                          <p:cTn id="72" fill="hold">
                            <p:stCondLst>
                              <p:cond delay="4500"/>
                            </p:stCondLst>
                            <p:childTnLst>
                              <p:par>
                                <p:cTn id="73" presetID="14" presetClass="entr" presetSubtype="10" fill="hold" grpId="0" nodeType="afterEffect">
                                  <p:stCondLst>
                                    <p:cond delay="0"/>
                                  </p:stCondLst>
                                  <p:childTnLst>
                                    <p:set>
                                      <p:cBhvr>
                                        <p:cTn id="74" dur="1" fill="hold">
                                          <p:stCondLst>
                                            <p:cond delay="0"/>
                                          </p:stCondLst>
                                        </p:cTn>
                                        <p:tgtEl>
                                          <p:spTgt spid="103"/>
                                        </p:tgtEl>
                                        <p:attrNameLst>
                                          <p:attrName>style.visibility</p:attrName>
                                        </p:attrNameLst>
                                      </p:cBhvr>
                                      <p:to>
                                        <p:strVal val="visible"/>
                                      </p:to>
                                    </p:set>
                                    <p:animEffect transition="in" filter="randombar(horizontal)">
                                      <p:cBhvr>
                                        <p:cTn id="75" dur="400"/>
                                        <p:tgtEl>
                                          <p:spTgt spid="103"/>
                                        </p:tgtEl>
                                      </p:cBhvr>
                                    </p:animEffect>
                                  </p:childTnLst>
                                </p:cTn>
                              </p:par>
                              <p:par>
                                <p:cTn id="76" presetID="14" presetClass="entr" presetSubtype="10" fill="hold" grpId="0" nodeType="withEffect">
                                  <p:stCondLst>
                                    <p:cond delay="0"/>
                                  </p:stCondLst>
                                  <p:childTnLst>
                                    <p:set>
                                      <p:cBhvr>
                                        <p:cTn id="77" dur="1" fill="hold">
                                          <p:stCondLst>
                                            <p:cond delay="0"/>
                                          </p:stCondLst>
                                        </p:cTn>
                                        <p:tgtEl>
                                          <p:spTgt spid="104"/>
                                        </p:tgtEl>
                                        <p:attrNameLst>
                                          <p:attrName>style.visibility</p:attrName>
                                        </p:attrNameLst>
                                      </p:cBhvr>
                                      <p:to>
                                        <p:strVal val="visible"/>
                                      </p:to>
                                    </p:set>
                                    <p:animEffect transition="in" filter="randombar(horizontal)">
                                      <p:cBhvr>
                                        <p:cTn id="78" dur="400"/>
                                        <p:tgtEl>
                                          <p:spTgt spid="104"/>
                                        </p:tgtEl>
                                      </p:cBhvr>
                                    </p:animEffect>
                                  </p:childTnLst>
                                </p:cTn>
                              </p:par>
                            </p:childTnLst>
                          </p:cTn>
                        </p:par>
                        <p:par>
                          <p:cTn id="79" fill="hold">
                            <p:stCondLst>
                              <p:cond delay="5000"/>
                            </p:stCondLst>
                            <p:childTnLst>
                              <p:par>
                                <p:cTn id="80" presetID="35" presetClass="entr" presetSubtype="0" fill="hold" nodeType="afterEffect">
                                  <p:stCondLst>
                                    <p:cond delay="0"/>
                                  </p:stCondLst>
                                  <p:childTnLst>
                                    <p:set>
                                      <p:cBhvr>
                                        <p:cTn id="81" dur="1" fill="hold">
                                          <p:stCondLst>
                                            <p:cond delay="0"/>
                                          </p:stCondLst>
                                        </p:cTn>
                                        <p:tgtEl>
                                          <p:spTgt spid="95"/>
                                        </p:tgtEl>
                                        <p:attrNameLst>
                                          <p:attrName>style.visibility</p:attrName>
                                        </p:attrNameLst>
                                      </p:cBhvr>
                                      <p:to>
                                        <p:strVal val="visible"/>
                                      </p:to>
                                    </p:set>
                                    <p:animEffect transition="in" filter="fade">
                                      <p:cBhvr>
                                        <p:cTn id="82" dur="750"/>
                                        <p:tgtEl>
                                          <p:spTgt spid="95"/>
                                        </p:tgtEl>
                                      </p:cBhvr>
                                    </p:animEffect>
                                    <p:anim calcmode="lin" valueType="num">
                                      <p:cBhvr>
                                        <p:cTn id="83" dur="750" fill="hold"/>
                                        <p:tgtEl>
                                          <p:spTgt spid="95"/>
                                        </p:tgtEl>
                                        <p:attrNameLst>
                                          <p:attrName>style.rotation</p:attrName>
                                        </p:attrNameLst>
                                      </p:cBhvr>
                                      <p:tavLst>
                                        <p:tav tm="0">
                                          <p:val>
                                            <p:fltVal val="720"/>
                                          </p:val>
                                        </p:tav>
                                        <p:tav tm="100000">
                                          <p:val>
                                            <p:fltVal val="0"/>
                                          </p:val>
                                        </p:tav>
                                      </p:tavLst>
                                    </p:anim>
                                    <p:anim calcmode="lin" valueType="num">
                                      <p:cBhvr>
                                        <p:cTn id="84" dur="750" fill="hold"/>
                                        <p:tgtEl>
                                          <p:spTgt spid="95"/>
                                        </p:tgtEl>
                                        <p:attrNameLst>
                                          <p:attrName>ppt_h</p:attrName>
                                        </p:attrNameLst>
                                      </p:cBhvr>
                                      <p:tavLst>
                                        <p:tav tm="0">
                                          <p:val>
                                            <p:fltVal val="0"/>
                                          </p:val>
                                        </p:tav>
                                        <p:tav tm="100000">
                                          <p:val>
                                            <p:strVal val="#ppt_h"/>
                                          </p:val>
                                        </p:tav>
                                      </p:tavLst>
                                    </p:anim>
                                    <p:anim calcmode="lin" valueType="num">
                                      <p:cBhvr>
                                        <p:cTn id="85" dur="750" fill="hold"/>
                                        <p:tgtEl>
                                          <p:spTgt spid="95"/>
                                        </p:tgtEl>
                                        <p:attrNameLst>
                                          <p:attrName>ppt_w</p:attrName>
                                        </p:attrNameLst>
                                      </p:cBhvr>
                                      <p:tavLst>
                                        <p:tav tm="0">
                                          <p:val>
                                            <p:fltVal val="0"/>
                                          </p:val>
                                        </p:tav>
                                        <p:tav tm="100000">
                                          <p:val>
                                            <p:strVal val="#ppt_w"/>
                                          </p:val>
                                        </p:tav>
                                      </p:tavLst>
                                    </p:anim>
                                  </p:childTnLst>
                                </p:cTn>
                              </p:par>
                            </p:childTnLst>
                          </p:cTn>
                        </p:par>
                        <p:par>
                          <p:cTn id="86" fill="hold">
                            <p:stCondLst>
                              <p:cond delay="6000"/>
                            </p:stCondLst>
                            <p:childTnLst>
                              <p:par>
                                <p:cTn id="87" presetID="14" presetClass="entr" presetSubtype="10" fill="hold" grpId="0" nodeType="afterEffect">
                                  <p:stCondLst>
                                    <p:cond delay="0"/>
                                  </p:stCondLst>
                                  <p:childTnLst>
                                    <p:set>
                                      <p:cBhvr>
                                        <p:cTn id="88" dur="1" fill="hold">
                                          <p:stCondLst>
                                            <p:cond delay="0"/>
                                          </p:stCondLst>
                                        </p:cTn>
                                        <p:tgtEl>
                                          <p:spTgt spid="105"/>
                                        </p:tgtEl>
                                        <p:attrNameLst>
                                          <p:attrName>style.visibility</p:attrName>
                                        </p:attrNameLst>
                                      </p:cBhvr>
                                      <p:to>
                                        <p:strVal val="visible"/>
                                      </p:to>
                                    </p:set>
                                    <p:animEffect transition="in" filter="randombar(horizontal)">
                                      <p:cBhvr>
                                        <p:cTn id="89" dur="400"/>
                                        <p:tgtEl>
                                          <p:spTgt spid="105"/>
                                        </p:tgtEl>
                                      </p:cBhvr>
                                    </p:animEffect>
                                  </p:childTnLst>
                                </p:cTn>
                              </p:par>
                              <p:par>
                                <p:cTn id="90" presetID="14" presetClass="entr" presetSubtype="10" fill="hold" grpId="0" nodeType="withEffect">
                                  <p:stCondLst>
                                    <p:cond delay="0"/>
                                  </p:stCondLst>
                                  <p:childTnLst>
                                    <p:set>
                                      <p:cBhvr>
                                        <p:cTn id="91" dur="1" fill="hold">
                                          <p:stCondLst>
                                            <p:cond delay="0"/>
                                          </p:stCondLst>
                                        </p:cTn>
                                        <p:tgtEl>
                                          <p:spTgt spid="106"/>
                                        </p:tgtEl>
                                        <p:attrNameLst>
                                          <p:attrName>style.visibility</p:attrName>
                                        </p:attrNameLst>
                                      </p:cBhvr>
                                      <p:to>
                                        <p:strVal val="visible"/>
                                      </p:to>
                                    </p:set>
                                    <p:animEffect transition="in" filter="randombar(horizontal)">
                                      <p:cBhvr>
                                        <p:cTn id="92" dur="400"/>
                                        <p:tgtEl>
                                          <p:spTgt spid="106"/>
                                        </p:tgtEl>
                                      </p:cBhvr>
                                    </p:animEffect>
                                  </p:childTnLst>
                                </p:cTn>
                              </p:par>
                            </p:childTnLst>
                          </p:cTn>
                        </p:par>
                        <p:par>
                          <p:cTn id="93" fill="hold">
                            <p:stCondLst>
                              <p:cond delay="6500"/>
                            </p:stCondLst>
                            <p:childTnLst>
                              <p:par>
                                <p:cTn id="94" presetID="12" presetClass="entr" presetSubtype="8" fill="hold" grpId="0" nodeType="afterEffect">
                                  <p:stCondLst>
                                    <p:cond delay="0"/>
                                  </p:stCondLst>
                                  <p:childTnLst>
                                    <p:set>
                                      <p:cBhvr>
                                        <p:cTn id="95" dur="1" fill="hold">
                                          <p:stCondLst>
                                            <p:cond delay="0"/>
                                          </p:stCondLst>
                                        </p:cTn>
                                        <p:tgtEl>
                                          <p:spTgt spid="36"/>
                                        </p:tgtEl>
                                        <p:attrNameLst>
                                          <p:attrName>style.visibility</p:attrName>
                                        </p:attrNameLst>
                                      </p:cBhvr>
                                      <p:to>
                                        <p:strVal val="visible"/>
                                      </p:to>
                                    </p:set>
                                    <p:anim calcmode="lin" valueType="num">
                                      <p:cBhvr additive="base">
                                        <p:cTn id="96" dur="500"/>
                                        <p:tgtEl>
                                          <p:spTgt spid="36"/>
                                        </p:tgtEl>
                                        <p:attrNameLst>
                                          <p:attrName>ppt_x</p:attrName>
                                        </p:attrNameLst>
                                      </p:cBhvr>
                                      <p:tavLst>
                                        <p:tav tm="0">
                                          <p:val>
                                            <p:strVal val="#ppt_x-#ppt_w*1.125000"/>
                                          </p:val>
                                        </p:tav>
                                        <p:tav tm="100000">
                                          <p:val>
                                            <p:strVal val="#ppt_x"/>
                                          </p:val>
                                        </p:tav>
                                      </p:tavLst>
                                    </p:anim>
                                    <p:animEffect transition="in" filter="wipe(right)">
                                      <p:cBhvr>
                                        <p:cTn id="97" dur="500"/>
                                        <p:tgtEl>
                                          <p:spTgt spid="36"/>
                                        </p:tgtEl>
                                      </p:cBhvr>
                                    </p:animEffect>
                                  </p:childTnLst>
                                </p:cTn>
                              </p:par>
                              <p:par>
                                <p:cTn id="98" presetID="12" presetClass="entr" presetSubtype="8" fill="hold" nodeType="withEffect">
                                  <p:stCondLst>
                                    <p:cond delay="0"/>
                                  </p:stCondLst>
                                  <p:childTnLst>
                                    <p:set>
                                      <p:cBhvr>
                                        <p:cTn id="99" dur="1" fill="hold">
                                          <p:stCondLst>
                                            <p:cond delay="0"/>
                                          </p:stCondLst>
                                        </p:cTn>
                                        <p:tgtEl>
                                          <p:spTgt spid="38"/>
                                        </p:tgtEl>
                                        <p:attrNameLst>
                                          <p:attrName>style.visibility</p:attrName>
                                        </p:attrNameLst>
                                      </p:cBhvr>
                                      <p:to>
                                        <p:strVal val="visible"/>
                                      </p:to>
                                    </p:set>
                                    <p:anim calcmode="lin" valueType="num">
                                      <p:cBhvr additive="base">
                                        <p:cTn id="100" dur="500"/>
                                        <p:tgtEl>
                                          <p:spTgt spid="38"/>
                                        </p:tgtEl>
                                        <p:attrNameLst>
                                          <p:attrName>ppt_x</p:attrName>
                                        </p:attrNameLst>
                                      </p:cBhvr>
                                      <p:tavLst>
                                        <p:tav tm="0">
                                          <p:val>
                                            <p:strVal val="#ppt_x-#ppt_w*1.125000"/>
                                          </p:val>
                                        </p:tav>
                                        <p:tav tm="100000">
                                          <p:val>
                                            <p:strVal val="#ppt_x"/>
                                          </p:val>
                                        </p:tav>
                                      </p:tavLst>
                                    </p:anim>
                                    <p:animEffect transition="in" filter="wipe(right)">
                                      <p:cBhvr>
                                        <p:cTn id="101" dur="500"/>
                                        <p:tgtEl>
                                          <p:spTgt spid="38"/>
                                        </p:tgtEl>
                                      </p:cBhvr>
                                    </p:animEffect>
                                  </p:childTnLst>
                                </p:cTn>
                              </p:par>
                              <p:par>
                                <p:cTn id="102" presetID="12" presetClass="entr" presetSubtype="8" fill="hold" grpId="0" nodeType="withEffect">
                                  <p:stCondLst>
                                    <p:cond delay="0"/>
                                  </p:stCondLst>
                                  <p:childTnLst>
                                    <p:set>
                                      <p:cBhvr>
                                        <p:cTn id="103" dur="1" fill="hold">
                                          <p:stCondLst>
                                            <p:cond delay="0"/>
                                          </p:stCondLst>
                                        </p:cTn>
                                        <p:tgtEl>
                                          <p:spTgt spid="37"/>
                                        </p:tgtEl>
                                        <p:attrNameLst>
                                          <p:attrName>style.visibility</p:attrName>
                                        </p:attrNameLst>
                                      </p:cBhvr>
                                      <p:to>
                                        <p:strVal val="visible"/>
                                      </p:to>
                                    </p:set>
                                    <p:anim calcmode="lin" valueType="num">
                                      <p:cBhvr additive="base">
                                        <p:cTn id="104" dur="500"/>
                                        <p:tgtEl>
                                          <p:spTgt spid="37"/>
                                        </p:tgtEl>
                                        <p:attrNameLst>
                                          <p:attrName>ppt_x</p:attrName>
                                        </p:attrNameLst>
                                      </p:cBhvr>
                                      <p:tavLst>
                                        <p:tav tm="0">
                                          <p:val>
                                            <p:strVal val="#ppt_x-#ppt_w*1.125000"/>
                                          </p:val>
                                        </p:tav>
                                        <p:tav tm="100000">
                                          <p:val>
                                            <p:strVal val="#ppt_x"/>
                                          </p:val>
                                        </p:tav>
                                      </p:tavLst>
                                    </p:anim>
                                    <p:animEffect transition="in" filter="wipe(right)">
                                      <p:cBhvr>
                                        <p:cTn id="105" dur="500"/>
                                        <p:tgtEl>
                                          <p:spTgt spid="37"/>
                                        </p:tgtEl>
                                      </p:cBhvr>
                                    </p:animEffect>
                                  </p:childTnLst>
                                </p:cTn>
                              </p:par>
                            </p:childTnLst>
                          </p:cTn>
                        </p:par>
                        <p:par>
                          <p:cTn id="106" fill="hold">
                            <p:stCondLst>
                              <p:cond delay="7000"/>
                            </p:stCondLst>
                            <p:childTnLst>
                              <p:par>
                                <p:cTn id="107" presetID="10" presetClass="entr" presetSubtype="0" fill="hold" grpId="0" nodeType="afterEffect">
                                  <p:stCondLst>
                                    <p:cond delay="0"/>
                                  </p:stCondLst>
                                  <p:childTnLst>
                                    <p:set>
                                      <p:cBhvr>
                                        <p:cTn id="108" dur="1" fill="hold">
                                          <p:stCondLst>
                                            <p:cond delay="0"/>
                                          </p:stCondLst>
                                        </p:cTn>
                                        <p:tgtEl>
                                          <p:spTgt spid="39"/>
                                        </p:tgtEl>
                                        <p:attrNameLst>
                                          <p:attrName>style.visibility</p:attrName>
                                        </p:attrNameLst>
                                      </p:cBhvr>
                                      <p:to>
                                        <p:strVal val="visible"/>
                                      </p:to>
                                    </p:set>
                                    <p:animEffect transition="in" filter="fade">
                                      <p:cBhvr>
                                        <p:cTn id="109" dur="2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animBg="1"/>
      <p:bldP spid="103" grpId="0"/>
      <p:bldP spid="104" grpId="0"/>
      <p:bldP spid="105" grpId="0"/>
      <p:bldP spid="106" grpId="0"/>
      <p:bldP spid="107" grpId="0" animBg="1"/>
      <p:bldP spid="108" grpId="0" animBg="1"/>
      <p:bldP spid="109" grpId="0" animBg="1"/>
      <p:bldP spid="110" grpId="0" animBg="1"/>
      <p:bldP spid="111" grpId="0" animBg="1"/>
      <p:bldP spid="112" grpId="0" animBg="1"/>
      <p:bldP spid="36" grpId="0"/>
      <p:bldP spid="37" grpId="0"/>
      <p:bldP spid="3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任意多边形 5"/>
          <p:cNvSpPr/>
          <p:nvPr/>
        </p:nvSpPr>
        <p:spPr>
          <a:xfrm rot="5400000">
            <a:off x="2697837" y="2506155"/>
            <a:ext cx="1127934" cy="542356"/>
          </a:xfrm>
          <a:custGeom>
            <a:avLst/>
            <a:gdLst>
              <a:gd name="connsiteX0" fmla="*/ 0 w 1503912"/>
              <a:gd name="connsiteY0" fmla="*/ 487471 h 723424"/>
              <a:gd name="connsiteX1" fmla="*/ 546441 w 1503912"/>
              <a:gd name="connsiteY1" fmla="*/ 194123 h 723424"/>
              <a:gd name="connsiteX2" fmla="*/ 622201 w 1503912"/>
              <a:gd name="connsiteY2" fmla="*/ 182561 h 723424"/>
              <a:gd name="connsiteX3" fmla="*/ 759473 w 1503912"/>
              <a:gd name="connsiteY3" fmla="*/ 0 h 723424"/>
              <a:gd name="connsiteX4" fmla="*/ 896982 w 1503912"/>
              <a:gd name="connsiteY4" fmla="*/ 182876 h 723424"/>
              <a:gd name="connsiteX5" fmla="*/ 951826 w 1503912"/>
              <a:gd name="connsiteY5" fmla="*/ 190149 h 723424"/>
              <a:gd name="connsiteX6" fmla="*/ 1503912 w 1503912"/>
              <a:gd name="connsiteY6" fmla="*/ 472727 h 723424"/>
              <a:gd name="connsiteX7" fmla="*/ 1272630 w 1503912"/>
              <a:gd name="connsiteY7" fmla="*/ 713261 h 723424"/>
              <a:gd name="connsiteX8" fmla="*/ 235953 w 1503912"/>
              <a:gd name="connsiteY8" fmla="*/ 723424 h 72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3912" h="723424">
                <a:moveTo>
                  <a:pt x="0" y="487471"/>
                </a:moveTo>
                <a:cubicBezTo>
                  <a:pt x="155116" y="332355"/>
                  <a:pt x="346085" y="234486"/>
                  <a:pt x="546441" y="194123"/>
                </a:cubicBezTo>
                <a:lnTo>
                  <a:pt x="622201" y="182561"/>
                </a:lnTo>
                <a:lnTo>
                  <a:pt x="759473" y="0"/>
                </a:lnTo>
                <a:lnTo>
                  <a:pt x="896982" y="182876"/>
                </a:lnTo>
                <a:lnTo>
                  <a:pt x="951826" y="190149"/>
                </a:lnTo>
                <a:cubicBezTo>
                  <a:pt x="1152934" y="226576"/>
                  <a:pt x="1345785" y="320682"/>
                  <a:pt x="1503912" y="472727"/>
                </a:cubicBezTo>
                <a:lnTo>
                  <a:pt x="1272630" y="713261"/>
                </a:lnTo>
                <a:cubicBezTo>
                  <a:pt x="981963" y="433774"/>
                  <a:pt x="521086" y="438291"/>
                  <a:pt x="235953" y="723424"/>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53" tIns="34277" rIns="68553" bIns="34277" rtlCol="0" anchor="ctr">
            <a:noAutofit/>
          </a:bodyPr>
          <a:lstStyle/>
          <a:p>
            <a:pPr algn="ctr"/>
            <a:endParaRPr lang="zh-CN" altLang="en-US" sz="1015">
              <a:solidFill>
                <a:schemeClr val="tx2"/>
              </a:solidFill>
              <a:cs typeface="+mn-ea"/>
            </a:endParaRPr>
          </a:p>
        </p:txBody>
      </p:sp>
      <p:sp>
        <p:nvSpPr>
          <p:cNvPr id="7" name="任意多边形 6"/>
          <p:cNvSpPr/>
          <p:nvPr/>
        </p:nvSpPr>
        <p:spPr>
          <a:xfrm rot="18900000">
            <a:off x="1544418" y="2370845"/>
            <a:ext cx="794346" cy="805388"/>
          </a:xfrm>
          <a:custGeom>
            <a:avLst/>
            <a:gdLst>
              <a:gd name="connsiteX0" fmla="*/ 1053001 w 1059543"/>
              <a:gd name="connsiteY0" fmla="*/ 0 h 1073851"/>
              <a:gd name="connsiteX1" fmla="*/ 1059543 w 1059543"/>
              <a:gd name="connsiteY1" fmla="*/ 333624 h 1073851"/>
              <a:gd name="connsiteX2" fmla="*/ 333688 w 1059543"/>
              <a:gd name="connsiteY2" fmla="*/ 1073851 h 1073851"/>
              <a:gd name="connsiteX3" fmla="*/ 0 w 1059543"/>
              <a:gd name="connsiteY3" fmla="*/ 1073851 h 1073851"/>
              <a:gd name="connsiteX4" fmla="*/ 178963 w 1059543"/>
              <a:gd name="connsiteY4" fmla="*/ 480031 h 1073851"/>
              <a:gd name="connsiteX5" fmla="*/ 224358 w 1059543"/>
              <a:gd name="connsiteY5" fmla="*/ 418287 h 1073851"/>
              <a:gd name="connsiteX6" fmla="*/ 192333 w 1059543"/>
              <a:gd name="connsiteY6" fmla="*/ 192129 h 1073851"/>
              <a:gd name="connsiteX7" fmla="*/ 418880 w 1059543"/>
              <a:gd name="connsiteY7" fmla="*/ 224209 h 1073851"/>
              <a:gd name="connsiteX8" fmla="*/ 462804 w 1059543"/>
              <a:gd name="connsiteY8" fmla="*/ 190570 h 1073851"/>
              <a:gd name="connsiteX9" fmla="*/ 1053001 w 1059543"/>
              <a:gd name="connsiteY9" fmla="*/ 0 h 107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9543" h="1073851">
                <a:moveTo>
                  <a:pt x="1053001" y="0"/>
                </a:moveTo>
                <a:lnTo>
                  <a:pt x="1059543" y="333624"/>
                </a:lnTo>
                <a:cubicBezTo>
                  <a:pt x="656383" y="341529"/>
                  <a:pt x="333688" y="670613"/>
                  <a:pt x="333688" y="1073851"/>
                </a:cubicBezTo>
                <a:lnTo>
                  <a:pt x="0" y="1073851"/>
                </a:lnTo>
                <a:cubicBezTo>
                  <a:pt x="0" y="854484"/>
                  <a:pt x="65832" y="650244"/>
                  <a:pt x="178963" y="480031"/>
                </a:cubicBezTo>
                <a:lnTo>
                  <a:pt x="224358" y="418287"/>
                </a:lnTo>
                <a:lnTo>
                  <a:pt x="192333" y="192129"/>
                </a:lnTo>
                <a:lnTo>
                  <a:pt x="418880" y="224209"/>
                </a:lnTo>
                <a:lnTo>
                  <a:pt x="462804" y="190570"/>
                </a:lnTo>
                <a:cubicBezTo>
                  <a:pt x="630767" y="74123"/>
                  <a:pt x="833676" y="4301"/>
                  <a:pt x="1053001"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53" tIns="34277" rIns="68553" bIns="34277" rtlCol="0" anchor="ctr">
            <a:noAutofit/>
          </a:bodyPr>
          <a:lstStyle/>
          <a:p>
            <a:pPr algn="ctr"/>
            <a:endParaRPr lang="zh-CN" altLang="en-US" sz="1015">
              <a:solidFill>
                <a:schemeClr val="tx2"/>
              </a:solidFill>
              <a:cs typeface="+mn-ea"/>
            </a:endParaRPr>
          </a:p>
        </p:txBody>
      </p:sp>
      <p:sp>
        <p:nvSpPr>
          <p:cNvPr id="8" name="任意多边形 7"/>
          <p:cNvSpPr/>
          <p:nvPr/>
        </p:nvSpPr>
        <p:spPr>
          <a:xfrm rot="18900000" flipV="1">
            <a:off x="2164250" y="2990256"/>
            <a:ext cx="794346" cy="805388"/>
          </a:xfrm>
          <a:custGeom>
            <a:avLst/>
            <a:gdLst>
              <a:gd name="connsiteX0" fmla="*/ 333688 w 1059543"/>
              <a:gd name="connsiteY0" fmla="*/ 1073851 h 1073851"/>
              <a:gd name="connsiteX1" fmla="*/ 1059543 w 1059543"/>
              <a:gd name="connsiteY1" fmla="*/ 333624 h 1073851"/>
              <a:gd name="connsiteX2" fmla="*/ 1053001 w 1059543"/>
              <a:gd name="connsiteY2" fmla="*/ 0 h 1073851"/>
              <a:gd name="connsiteX3" fmla="*/ 462804 w 1059543"/>
              <a:gd name="connsiteY3" fmla="*/ 190570 h 1073851"/>
              <a:gd name="connsiteX4" fmla="*/ 418881 w 1059543"/>
              <a:gd name="connsiteY4" fmla="*/ 224208 h 1073851"/>
              <a:gd name="connsiteX5" fmla="*/ 192334 w 1059543"/>
              <a:gd name="connsiteY5" fmla="*/ 192128 h 1073851"/>
              <a:gd name="connsiteX6" fmla="*/ 224359 w 1059543"/>
              <a:gd name="connsiteY6" fmla="*/ 418285 h 1073851"/>
              <a:gd name="connsiteX7" fmla="*/ 178964 w 1059543"/>
              <a:gd name="connsiteY7" fmla="*/ 480031 h 1073851"/>
              <a:gd name="connsiteX8" fmla="*/ 0 w 1059543"/>
              <a:gd name="connsiteY8" fmla="*/ 1073851 h 107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9543" h="1073851">
                <a:moveTo>
                  <a:pt x="333688" y="1073851"/>
                </a:moveTo>
                <a:cubicBezTo>
                  <a:pt x="333688" y="670613"/>
                  <a:pt x="656383" y="341529"/>
                  <a:pt x="1059543" y="333624"/>
                </a:cubicBezTo>
                <a:lnTo>
                  <a:pt x="1053001" y="0"/>
                </a:lnTo>
                <a:cubicBezTo>
                  <a:pt x="833676" y="4300"/>
                  <a:pt x="630767" y="74123"/>
                  <a:pt x="462804" y="190570"/>
                </a:cubicBezTo>
                <a:lnTo>
                  <a:pt x="418881" y="224208"/>
                </a:lnTo>
                <a:lnTo>
                  <a:pt x="192334" y="192128"/>
                </a:lnTo>
                <a:lnTo>
                  <a:pt x="224359" y="418285"/>
                </a:lnTo>
                <a:lnTo>
                  <a:pt x="178964" y="480031"/>
                </a:lnTo>
                <a:cubicBezTo>
                  <a:pt x="65832" y="650245"/>
                  <a:pt x="0" y="854484"/>
                  <a:pt x="0" y="1073851"/>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53" tIns="34277" rIns="68553" bIns="34277" rtlCol="0" anchor="ctr">
            <a:noAutofit/>
          </a:bodyPr>
          <a:lstStyle/>
          <a:p>
            <a:pPr algn="ctr"/>
            <a:endParaRPr lang="zh-CN" altLang="en-US" sz="1015">
              <a:solidFill>
                <a:schemeClr val="tx2"/>
              </a:solidFill>
              <a:cs typeface="+mn-ea"/>
            </a:endParaRPr>
          </a:p>
        </p:txBody>
      </p:sp>
      <p:sp>
        <p:nvSpPr>
          <p:cNvPr id="9" name="任意多边形 8"/>
          <p:cNvSpPr/>
          <p:nvPr/>
        </p:nvSpPr>
        <p:spPr>
          <a:xfrm rot="2700000">
            <a:off x="2149811" y="1749291"/>
            <a:ext cx="794658" cy="805074"/>
          </a:xfrm>
          <a:custGeom>
            <a:avLst/>
            <a:gdLst>
              <a:gd name="connsiteX0" fmla="*/ 219275 w 1059543"/>
              <a:gd name="connsiteY0" fmla="*/ 192128 h 1073851"/>
              <a:gd name="connsiteX1" fmla="*/ 423085 w 1059543"/>
              <a:gd name="connsiteY1" fmla="*/ 220989 h 1073851"/>
              <a:gd name="connsiteX2" fmla="*/ 462804 w 1059543"/>
              <a:gd name="connsiteY2" fmla="*/ 190570 h 1073851"/>
              <a:gd name="connsiteX3" fmla="*/ 1053001 w 1059543"/>
              <a:gd name="connsiteY3" fmla="*/ 0 h 1073851"/>
              <a:gd name="connsiteX4" fmla="*/ 1059543 w 1059543"/>
              <a:gd name="connsiteY4" fmla="*/ 333624 h 1073851"/>
              <a:gd name="connsiteX5" fmla="*/ 333688 w 1059543"/>
              <a:gd name="connsiteY5" fmla="*/ 1073851 h 1073851"/>
              <a:gd name="connsiteX6" fmla="*/ 0 w 1059543"/>
              <a:gd name="connsiteY6" fmla="*/ 1073851 h 1073851"/>
              <a:gd name="connsiteX7" fmla="*/ 239386 w 1059543"/>
              <a:gd name="connsiteY7" fmla="*/ 397847 h 1073851"/>
              <a:gd name="connsiteX8" fmla="*/ 247170 w 1059543"/>
              <a:gd name="connsiteY8" fmla="*/ 389121 h 107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9543" h="1073851">
                <a:moveTo>
                  <a:pt x="219275" y="192128"/>
                </a:moveTo>
                <a:lnTo>
                  <a:pt x="423085" y="220989"/>
                </a:lnTo>
                <a:lnTo>
                  <a:pt x="462804" y="190570"/>
                </a:lnTo>
                <a:cubicBezTo>
                  <a:pt x="630767" y="74123"/>
                  <a:pt x="833676" y="4301"/>
                  <a:pt x="1053001" y="0"/>
                </a:cubicBezTo>
                <a:lnTo>
                  <a:pt x="1059543" y="333624"/>
                </a:lnTo>
                <a:cubicBezTo>
                  <a:pt x="656383" y="341529"/>
                  <a:pt x="333688" y="670613"/>
                  <a:pt x="333688" y="1073851"/>
                </a:cubicBezTo>
                <a:lnTo>
                  <a:pt x="0" y="1073851"/>
                </a:lnTo>
                <a:cubicBezTo>
                  <a:pt x="0" y="817923"/>
                  <a:pt x="89604" y="582585"/>
                  <a:pt x="239386" y="397847"/>
                </a:cubicBezTo>
                <a:lnTo>
                  <a:pt x="247170" y="389121"/>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53" tIns="34277" rIns="68553" bIns="34277" rtlCol="0" anchor="ctr">
            <a:noAutofit/>
          </a:bodyPr>
          <a:lstStyle/>
          <a:p>
            <a:pPr algn="ctr"/>
            <a:endParaRPr lang="zh-CN" altLang="en-US" sz="1015">
              <a:solidFill>
                <a:schemeClr val="tx2"/>
              </a:solidFill>
              <a:cs typeface="+mn-ea"/>
            </a:endParaRPr>
          </a:p>
        </p:txBody>
      </p:sp>
      <p:sp>
        <p:nvSpPr>
          <p:cNvPr id="10" name="心形 9"/>
          <p:cNvSpPr/>
          <p:nvPr/>
        </p:nvSpPr>
        <p:spPr>
          <a:xfrm>
            <a:off x="2433492" y="1491316"/>
            <a:ext cx="263666" cy="219808"/>
          </a:xfrm>
          <a:prstGeom prst="hear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zh-CN" altLang="en-US" sz="1015">
              <a:solidFill>
                <a:schemeClr val="tx2"/>
              </a:solidFill>
              <a:cs typeface="+mn-ea"/>
            </a:endParaRPr>
          </a:p>
        </p:txBody>
      </p:sp>
      <p:grpSp>
        <p:nvGrpSpPr>
          <p:cNvPr id="11" name="组合 10"/>
          <p:cNvGrpSpPr/>
          <p:nvPr/>
        </p:nvGrpSpPr>
        <p:grpSpPr>
          <a:xfrm>
            <a:off x="3656046" y="2591492"/>
            <a:ext cx="168588" cy="423457"/>
            <a:chOff x="3114596" y="2996938"/>
            <a:chExt cx="224872" cy="564609"/>
          </a:xfrm>
          <a:solidFill>
            <a:srgbClr val="0070C0"/>
          </a:solidFill>
        </p:grpSpPr>
        <p:sp>
          <p:nvSpPr>
            <p:cNvPr id="12" name="椭圆 11"/>
            <p:cNvSpPr/>
            <p:nvPr/>
          </p:nvSpPr>
          <p:spPr>
            <a:xfrm>
              <a:off x="3184508" y="2996938"/>
              <a:ext cx="90487" cy="9048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sp>
          <p:nvSpPr>
            <p:cNvPr id="13" name="同侧圆角矩形 12"/>
            <p:cNvSpPr/>
            <p:nvPr/>
          </p:nvSpPr>
          <p:spPr>
            <a:xfrm>
              <a:off x="3114865" y="3096786"/>
              <a:ext cx="224603" cy="63149"/>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sp>
          <p:nvSpPr>
            <p:cNvPr id="14" name="矩形 13"/>
            <p:cNvSpPr/>
            <p:nvPr/>
          </p:nvSpPr>
          <p:spPr>
            <a:xfrm>
              <a:off x="3170785" y="3159935"/>
              <a:ext cx="112763" cy="1546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sp>
          <p:nvSpPr>
            <p:cNvPr id="15" name="同侧圆角矩形 14"/>
            <p:cNvSpPr/>
            <p:nvPr/>
          </p:nvSpPr>
          <p:spPr>
            <a:xfrm rot="10800000">
              <a:off x="3170785" y="3304372"/>
              <a:ext cx="45719" cy="257175"/>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sp>
          <p:nvSpPr>
            <p:cNvPr id="16" name="同侧圆角矩形 15"/>
            <p:cNvSpPr/>
            <p:nvPr/>
          </p:nvSpPr>
          <p:spPr>
            <a:xfrm rot="10800000">
              <a:off x="3237416" y="3304372"/>
              <a:ext cx="45719" cy="257175"/>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sp>
          <p:nvSpPr>
            <p:cNvPr id="17" name="同侧圆角矩形 16"/>
            <p:cNvSpPr/>
            <p:nvPr/>
          </p:nvSpPr>
          <p:spPr>
            <a:xfrm rot="10800000">
              <a:off x="3114596" y="3144503"/>
              <a:ext cx="31089" cy="180000"/>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sp>
          <p:nvSpPr>
            <p:cNvPr id="18" name="同侧圆角矩形 17"/>
            <p:cNvSpPr/>
            <p:nvPr/>
          </p:nvSpPr>
          <p:spPr>
            <a:xfrm rot="10800000">
              <a:off x="3307081" y="3144503"/>
              <a:ext cx="31089" cy="180000"/>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grpSp>
      <p:grpSp>
        <p:nvGrpSpPr>
          <p:cNvPr id="19" name="组合 18"/>
          <p:cNvGrpSpPr/>
          <p:nvPr/>
        </p:nvGrpSpPr>
        <p:grpSpPr>
          <a:xfrm>
            <a:off x="1175662" y="2657195"/>
            <a:ext cx="329765" cy="233827"/>
            <a:chOff x="4979939" y="3638125"/>
            <a:chExt cx="439857" cy="311768"/>
          </a:xfrm>
          <a:solidFill>
            <a:srgbClr val="0070C0"/>
          </a:solidFill>
        </p:grpSpPr>
        <p:grpSp>
          <p:nvGrpSpPr>
            <p:cNvPr id="20" name="组合 19"/>
            <p:cNvGrpSpPr/>
            <p:nvPr/>
          </p:nvGrpSpPr>
          <p:grpSpPr>
            <a:xfrm>
              <a:off x="4979939" y="3681386"/>
              <a:ext cx="439857" cy="268507"/>
              <a:chOff x="4975778" y="3669385"/>
              <a:chExt cx="439857" cy="268507"/>
            </a:xfrm>
            <a:grpFill/>
          </p:grpSpPr>
          <p:grpSp>
            <p:nvGrpSpPr>
              <p:cNvPr id="22" name="组合 21"/>
              <p:cNvGrpSpPr/>
              <p:nvPr/>
            </p:nvGrpSpPr>
            <p:grpSpPr>
              <a:xfrm>
                <a:off x="4975778" y="3689944"/>
                <a:ext cx="439857" cy="24689"/>
                <a:chOff x="4902784" y="3688900"/>
                <a:chExt cx="439857" cy="24689"/>
              </a:xfrm>
              <a:grpFill/>
            </p:grpSpPr>
            <p:sp>
              <p:nvSpPr>
                <p:cNvPr id="26" name="矩形 25"/>
                <p:cNvSpPr/>
                <p:nvPr/>
              </p:nvSpPr>
              <p:spPr>
                <a:xfrm rot="19380000">
                  <a:off x="4902784" y="3688900"/>
                  <a:ext cx="252000" cy="246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sp>
              <p:nvSpPr>
                <p:cNvPr id="27" name="矩形 26"/>
                <p:cNvSpPr/>
                <p:nvPr/>
              </p:nvSpPr>
              <p:spPr>
                <a:xfrm rot="2220000" flipH="1">
                  <a:off x="5090641" y="3688901"/>
                  <a:ext cx="252000" cy="246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grpSp>
          <p:sp>
            <p:nvSpPr>
              <p:cNvPr id="23" name="等腰三角形 22"/>
              <p:cNvSpPr/>
              <p:nvPr/>
            </p:nvSpPr>
            <p:spPr>
              <a:xfrm>
                <a:off x="5044333" y="3669385"/>
                <a:ext cx="302746" cy="12780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sp>
            <p:nvSpPr>
              <p:cNvPr id="24" name="矩形 23"/>
              <p:cNvSpPr/>
              <p:nvPr/>
            </p:nvSpPr>
            <p:spPr>
              <a:xfrm>
                <a:off x="5043860" y="3797191"/>
                <a:ext cx="106784" cy="1407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sp>
            <p:nvSpPr>
              <p:cNvPr id="25" name="矩形 24"/>
              <p:cNvSpPr/>
              <p:nvPr/>
            </p:nvSpPr>
            <p:spPr>
              <a:xfrm>
                <a:off x="5238624" y="3797191"/>
                <a:ext cx="106784" cy="1407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grpSp>
        <p:sp>
          <p:nvSpPr>
            <p:cNvPr id="21" name="剪去单角的矩形 20"/>
            <p:cNvSpPr/>
            <p:nvPr/>
          </p:nvSpPr>
          <p:spPr>
            <a:xfrm flipH="1" flipV="1">
              <a:off x="5266528" y="3638125"/>
              <a:ext cx="45719" cy="88107"/>
            </a:xfrm>
            <a:prstGeom prst="snip1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grpSp>
      <p:grpSp>
        <p:nvGrpSpPr>
          <p:cNvPr id="28" name="组合 27"/>
          <p:cNvGrpSpPr/>
          <p:nvPr/>
        </p:nvGrpSpPr>
        <p:grpSpPr>
          <a:xfrm>
            <a:off x="2389941" y="3846291"/>
            <a:ext cx="348883" cy="313841"/>
            <a:chOff x="2928203" y="5369694"/>
            <a:chExt cx="465358" cy="418456"/>
          </a:xfrm>
          <a:solidFill>
            <a:srgbClr val="0070C0"/>
          </a:solidFill>
        </p:grpSpPr>
        <p:grpSp>
          <p:nvGrpSpPr>
            <p:cNvPr id="29" name="组合 28"/>
            <p:cNvGrpSpPr/>
            <p:nvPr/>
          </p:nvGrpSpPr>
          <p:grpSpPr>
            <a:xfrm>
              <a:off x="2928203" y="5369694"/>
              <a:ext cx="460390" cy="418456"/>
              <a:chOff x="10760386" y="4041158"/>
              <a:chExt cx="460390" cy="418456"/>
            </a:xfrm>
            <a:grpFill/>
          </p:grpSpPr>
          <p:sp>
            <p:nvSpPr>
              <p:cNvPr id="32" name="任意多边形 31"/>
              <p:cNvSpPr/>
              <p:nvPr/>
            </p:nvSpPr>
            <p:spPr>
              <a:xfrm>
                <a:off x="10813541" y="4041158"/>
                <a:ext cx="407235" cy="357637"/>
              </a:xfrm>
              <a:custGeom>
                <a:avLst/>
                <a:gdLst>
                  <a:gd name="connsiteX0" fmla="*/ 6665 w 406232"/>
                  <a:gd name="connsiteY0" fmla="*/ 305095 h 348959"/>
                  <a:gd name="connsiteX1" fmla="*/ 6665 w 406232"/>
                  <a:gd name="connsiteY1" fmla="*/ 226514 h 348959"/>
                  <a:gd name="connsiteX2" fmla="*/ 73340 w 406232"/>
                  <a:gd name="connsiteY2" fmla="*/ 128882 h 348959"/>
                  <a:gd name="connsiteX3" fmla="*/ 244790 w 406232"/>
                  <a:gd name="connsiteY3" fmla="*/ 43157 h 348959"/>
                  <a:gd name="connsiteX4" fmla="*/ 401952 w 406232"/>
                  <a:gd name="connsiteY4" fmla="*/ 295 h 348959"/>
                  <a:gd name="connsiteX5" fmla="*/ 359090 w 406232"/>
                  <a:gd name="connsiteY5" fmla="*/ 26489 h 348959"/>
                  <a:gd name="connsiteX6" fmla="*/ 330515 w 406232"/>
                  <a:gd name="connsiteY6" fmla="*/ 69351 h 348959"/>
                  <a:gd name="connsiteX7" fmla="*/ 304321 w 406232"/>
                  <a:gd name="connsiteY7" fmla="*/ 114595 h 348959"/>
                  <a:gd name="connsiteX8" fmla="*/ 278127 w 406232"/>
                  <a:gd name="connsiteY8" fmla="*/ 209845 h 348959"/>
                  <a:gd name="connsiteX9" fmla="*/ 211452 w 406232"/>
                  <a:gd name="connsiteY9" fmla="*/ 305095 h 348959"/>
                  <a:gd name="connsiteX10" fmla="*/ 128108 w 406232"/>
                  <a:gd name="connsiteY10" fmla="*/ 345576 h 348959"/>
                  <a:gd name="connsiteX11" fmla="*/ 44765 w 406232"/>
                  <a:gd name="connsiteY11" fmla="*/ 345576 h 348959"/>
                  <a:gd name="connsiteX12" fmla="*/ 6665 w 406232"/>
                  <a:gd name="connsiteY12" fmla="*/ 305095 h 348959"/>
                  <a:gd name="connsiteX0-1" fmla="*/ 6665 w 406232"/>
                  <a:gd name="connsiteY0-2" fmla="*/ 305095 h 348959"/>
                  <a:gd name="connsiteX1-3" fmla="*/ 6665 w 406232"/>
                  <a:gd name="connsiteY1-4" fmla="*/ 226514 h 348959"/>
                  <a:gd name="connsiteX2-5" fmla="*/ 73340 w 406232"/>
                  <a:gd name="connsiteY2-6" fmla="*/ 128882 h 348959"/>
                  <a:gd name="connsiteX3-7" fmla="*/ 244790 w 406232"/>
                  <a:gd name="connsiteY3-8" fmla="*/ 43157 h 348959"/>
                  <a:gd name="connsiteX4-9" fmla="*/ 401952 w 406232"/>
                  <a:gd name="connsiteY4-10" fmla="*/ 295 h 348959"/>
                  <a:gd name="connsiteX5-11" fmla="*/ 359090 w 406232"/>
                  <a:gd name="connsiteY5-12" fmla="*/ 26489 h 348959"/>
                  <a:gd name="connsiteX6-13" fmla="*/ 330515 w 406232"/>
                  <a:gd name="connsiteY6-14" fmla="*/ 69351 h 348959"/>
                  <a:gd name="connsiteX7-15" fmla="*/ 278127 w 406232"/>
                  <a:gd name="connsiteY7-16" fmla="*/ 209845 h 348959"/>
                  <a:gd name="connsiteX8-17" fmla="*/ 211452 w 406232"/>
                  <a:gd name="connsiteY8-18" fmla="*/ 305095 h 348959"/>
                  <a:gd name="connsiteX9-19" fmla="*/ 128108 w 406232"/>
                  <a:gd name="connsiteY9-20" fmla="*/ 345576 h 348959"/>
                  <a:gd name="connsiteX10-21" fmla="*/ 44765 w 406232"/>
                  <a:gd name="connsiteY10-22" fmla="*/ 345576 h 348959"/>
                  <a:gd name="connsiteX11-23" fmla="*/ 6665 w 406232"/>
                  <a:gd name="connsiteY11-24" fmla="*/ 305095 h 348959"/>
                  <a:gd name="connsiteX0-25" fmla="*/ 6665 w 406232"/>
                  <a:gd name="connsiteY0-26" fmla="*/ 305095 h 357637"/>
                  <a:gd name="connsiteX1-27" fmla="*/ 6665 w 406232"/>
                  <a:gd name="connsiteY1-28" fmla="*/ 226514 h 357637"/>
                  <a:gd name="connsiteX2-29" fmla="*/ 73340 w 406232"/>
                  <a:gd name="connsiteY2-30" fmla="*/ 128882 h 357637"/>
                  <a:gd name="connsiteX3-31" fmla="*/ 244790 w 406232"/>
                  <a:gd name="connsiteY3-32" fmla="*/ 43157 h 357637"/>
                  <a:gd name="connsiteX4-33" fmla="*/ 401952 w 406232"/>
                  <a:gd name="connsiteY4-34" fmla="*/ 295 h 357637"/>
                  <a:gd name="connsiteX5-35" fmla="*/ 359090 w 406232"/>
                  <a:gd name="connsiteY5-36" fmla="*/ 26489 h 357637"/>
                  <a:gd name="connsiteX6-37" fmla="*/ 330515 w 406232"/>
                  <a:gd name="connsiteY6-38" fmla="*/ 69351 h 357637"/>
                  <a:gd name="connsiteX7-39" fmla="*/ 278127 w 406232"/>
                  <a:gd name="connsiteY7-40" fmla="*/ 209845 h 357637"/>
                  <a:gd name="connsiteX8-41" fmla="*/ 211452 w 406232"/>
                  <a:gd name="connsiteY8-42" fmla="*/ 305095 h 357637"/>
                  <a:gd name="connsiteX9-43" fmla="*/ 120964 w 406232"/>
                  <a:gd name="connsiteY9-44" fmla="*/ 355101 h 357637"/>
                  <a:gd name="connsiteX10-45" fmla="*/ 44765 w 406232"/>
                  <a:gd name="connsiteY10-46" fmla="*/ 345576 h 357637"/>
                  <a:gd name="connsiteX11-47" fmla="*/ 6665 w 406232"/>
                  <a:gd name="connsiteY11-48" fmla="*/ 305095 h 357637"/>
                  <a:gd name="connsiteX0-49" fmla="*/ 6665 w 406232"/>
                  <a:gd name="connsiteY0-50" fmla="*/ 305095 h 357637"/>
                  <a:gd name="connsiteX1-51" fmla="*/ 6665 w 406232"/>
                  <a:gd name="connsiteY1-52" fmla="*/ 226514 h 357637"/>
                  <a:gd name="connsiteX2-53" fmla="*/ 73340 w 406232"/>
                  <a:gd name="connsiteY2-54" fmla="*/ 128882 h 357637"/>
                  <a:gd name="connsiteX3-55" fmla="*/ 244790 w 406232"/>
                  <a:gd name="connsiteY3-56" fmla="*/ 43157 h 357637"/>
                  <a:gd name="connsiteX4-57" fmla="*/ 401952 w 406232"/>
                  <a:gd name="connsiteY4-58" fmla="*/ 295 h 357637"/>
                  <a:gd name="connsiteX5-59" fmla="*/ 359090 w 406232"/>
                  <a:gd name="connsiteY5-60" fmla="*/ 26489 h 357637"/>
                  <a:gd name="connsiteX6-61" fmla="*/ 330515 w 406232"/>
                  <a:gd name="connsiteY6-62" fmla="*/ 69351 h 357637"/>
                  <a:gd name="connsiteX7-63" fmla="*/ 278127 w 406232"/>
                  <a:gd name="connsiteY7-64" fmla="*/ 209845 h 357637"/>
                  <a:gd name="connsiteX8-65" fmla="*/ 211452 w 406232"/>
                  <a:gd name="connsiteY8-66" fmla="*/ 305095 h 357637"/>
                  <a:gd name="connsiteX9-67" fmla="*/ 120964 w 406232"/>
                  <a:gd name="connsiteY9-68" fmla="*/ 355101 h 357637"/>
                  <a:gd name="connsiteX10-69" fmla="*/ 44765 w 406232"/>
                  <a:gd name="connsiteY10-70" fmla="*/ 345576 h 357637"/>
                  <a:gd name="connsiteX11-71" fmla="*/ 6665 w 406232"/>
                  <a:gd name="connsiteY11-72" fmla="*/ 305095 h 357637"/>
                  <a:gd name="connsiteX0-73" fmla="*/ 6665 w 406232"/>
                  <a:gd name="connsiteY0-74" fmla="*/ 305095 h 357637"/>
                  <a:gd name="connsiteX1-75" fmla="*/ 6665 w 406232"/>
                  <a:gd name="connsiteY1-76" fmla="*/ 226514 h 357637"/>
                  <a:gd name="connsiteX2-77" fmla="*/ 73340 w 406232"/>
                  <a:gd name="connsiteY2-78" fmla="*/ 128882 h 357637"/>
                  <a:gd name="connsiteX3-79" fmla="*/ 244790 w 406232"/>
                  <a:gd name="connsiteY3-80" fmla="*/ 43157 h 357637"/>
                  <a:gd name="connsiteX4-81" fmla="*/ 401952 w 406232"/>
                  <a:gd name="connsiteY4-82" fmla="*/ 295 h 357637"/>
                  <a:gd name="connsiteX5-83" fmla="*/ 359090 w 406232"/>
                  <a:gd name="connsiteY5-84" fmla="*/ 26489 h 357637"/>
                  <a:gd name="connsiteX6-85" fmla="*/ 330515 w 406232"/>
                  <a:gd name="connsiteY6-86" fmla="*/ 69351 h 357637"/>
                  <a:gd name="connsiteX7-87" fmla="*/ 278127 w 406232"/>
                  <a:gd name="connsiteY7-88" fmla="*/ 209845 h 357637"/>
                  <a:gd name="connsiteX8-89" fmla="*/ 211452 w 406232"/>
                  <a:gd name="connsiteY8-90" fmla="*/ 305095 h 357637"/>
                  <a:gd name="connsiteX9-91" fmla="*/ 120964 w 406232"/>
                  <a:gd name="connsiteY9-92" fmla="*/ 355101 h 357637"/>
                  <a:gd name="connsiteX10-93" fmla="*/ 44765 w 406232"/>
                  <a:gd name="connsiteY10-94" fmla="*/ 345576 h 357637"/>
                  <a:gd name="connsiteX11-95" fmla="*/ 6665 w 406232"/>
                  <a:gd name="connsiteY11-96" fmla="*/ 305095 h 357637"/>
                  <a:gd name="connsiteX0-97" fmla="*/ 6665 w 406232"/>
                  <a:gd name="connsiteY0-98" fmla="*/ 305095 h 357637"/>
                  <a:gd name="connsiteX1-99" fmla="*/ 6665 w 406232"/>
                  <a:gd name="connsiteY1-100" fmla="*/ 226514 h 357637"/>
                  <a:gd name="connsiteX2-101" fmla="*/ 73340 w 406232"/>
                  <a:gd name="connsiteY2-102" fmla="*/ 128882 h 357637"/>
                  <a:gd name="connsiteX3-103" fmla="*/ 244790 w 406232"/>
                  <a:gd name="connsiteY3-104" fmla="*/ 43157 h 357637"/>
                  <a:gd name="connsiteX4-105" fmla="*/ 401952 w 406232"/>
                  <a:gd name="connsiteY4-106" fmla="*/ 295 h 357637"/>
                  <a:gd name="connsiteX5-107" fmla="*/ 359090 w 406232"/>
                  <a:gd name="connsiteY5-108" fmla="*/ 26489 h 357637"/>
                  <a:gd name="connsiteX6-109" fmla="*/ 330515 w 406232"/>
                  <a:gd name="connsiteY6-110" fmla="*/ 69351 h 357637"/>
                  <a:gd name="connsiteX7-111" fmla="*/ 278127 w 406232"/>
                  <a:gd name="connsiteY7-112" fmla="*/ 209845 h 357637"/>
                  <a:gd name="connsiteX8-113" fmla="*/ 211452 w 406232"/>
                  <a:gd name="connsiteY8-114" fmla="*/ 305095 h 357637"/>
                  <a:gd name="connsiteX9-115" fmla="*/ 120964 w 406232"/>
                  <a:gd name="connsiteY9-116" fmla="*/ 355101 h 357637"/>
                  <a:gd name="connsiteX10-117" fmla="*/ 44765 w 406232"/>
                  <a:gd name="connsiteY10-118" fmla="*/ 345576 h 357637"/>
                  <a:gd name="connsiteX11-119" fmla="*/ 6665 w 406232"/>
                  <a:gd name="connsiteY11-120" fmla="*/ 305095 h 357637"/>
                  <a:gd name="connsiteX0-121" fmla="*/ 7668 w 407235"/>
                  <a:gd name="connsiteY0-122" fmla="*/ 305095 h 357637"/>
                  <a:gd name="connsiteX1-123" fmla="*/ 7668 w 407235"/>
                  <a:gd name="connsiteY1-124" fmla="*/ 226514 h 357637"/>
                  <a:gd name="connsiteX2-125" fmla="*/ 74343 w 407235"/>
                  <a:gd name="connsiteY2-126" fmla="*/ 128882 h 357637"/>
                  <a:gd name="connsiteX3-127" fmla="*/ 245793 w 407235"/>
                  <a:gd name="connsiteY3-128" fmla="*/ 43157 h 357637"/>
                  <a:gd name="connsiteX4-129" fmla="*/ 402955 w 407235"/>
                  <a:gd name="connsiteY4-130" fmla="*/ 295 h 357637"/>
                  <a:gd name="connsiteX5-131" fmla="*/ 360093 w 407235"/>
                  <a:gd name="connsiteY5-132" fmla="*/ 26489 h 357637"/>
                  <a:gd name="connsiteX6-133" fmla="*/ 331518 w 407235"/>
                  <a:gd name="connsiteY6-134" fmla="*/ 69351 h 357637"/>
                  <a:gd name="connsiteX7-135" fmla="*/ 279130 w 407235"/>
                  <a:gd name="connsiteY7-136" fmla="*/ 209845 h 357637"/>
                  <a:gd name="connsiteX8-137" fmla="*/ 212455 w 407235"/>
                  <a:gd name="connsiteY8-138" fmla="*/ 305095 h 357637"/>
                  <a:gd name="connsiteX9-139" fmla="*/ 121967 w 407235"/>
                  <a:gd name="connsiteY9-140" fmla="*/ 355101 h 357637"/>
                  <a:gd name="connsiteX10-141" fmla="*/ 45768 w 407235"/>
                  <a:gd name="connsiteY10-142" fmla="*/ 345576 h 357637"/>
                  <a:gd name="connsiteX11-143" fmla="*/ 7668 w 407235"/>
                  <a:gd name="connsiteY11-144" fmla="*/ 305095 h 35763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Lst>
                <a:rect l="l" t="t" r="r" b="b"/>
                <a:pathLst>
                  <a:path w="407235" h="357637">
                    <a:moveTo>
                      <a:pt x="7668" y="305095"/>
                    </a:moveTo>
                    <a:cubicBezTo>
                      <a:pt x="1318" y="285251"/>
                      <a:pt x="-5826" y="270170"/>
                      <a:pt x="7668" y="226514"/>
                    </a:cubicBezTo>
                    <a:cubicBezTo>
                      <a:pt x="21162" y="182858"/>
                      <a:pt x="48943" y="149916"/>
                      <a:pt x="74343" y="128882"/>
                    </a:cubicBezTo>
                    <a:cubicBezTo>
                      <a:pt x="99743" y="107848"/>
                      <a:pt x="191024" y="64588"/>
                      <a:pt x="245793" y="43157"/>
                    </a:cubicBezTo>
                    <a:cubicBezTo>
                      <a:pt x="300562" y="21726"/>
                      <a:pt x="383905" y="3073"/>
                      <a:pt x="402955" y="295"/>
                    </a:cubicBezTo>
                    <a:cubicBezTo>
                      <a:pt x="422005" y="-2483"/>
                      <a:pt x="371999" y="14980"/>
                      <a:pt x="360093" y="26489"/>
                    </a:cubicBezTo>
                    <a:cubicBezTo>
                      <a:pt x="348187" y="37998"/>
                      <a:pt x="345012" y="38792"/>
                      <a:pt x="331518" y="69351"/>
                    </a:cubicBezTo>
                    <a:cubicBezTo>
                      <a:pt x="318024" y="99910"/>
                      <a:pt x="298974" y="170554"/>
                      <a:pt x="279130" y="209845"/>
                    </a:cubicBezTo>
                    <a:cubicBezTo>
                      <a:pt x="259286" y="249136"/>
                      <a:pt x="238649" y="280886"/>
                      <a:pt x="212455" y="305095"/>
                    </a:cubicBezTo>
                    <a:cubicBezTo>
                      <a:pt x="186261" y="329304"/>
                      <a:pt x="149748" y="348354"/>
                      <a:pt x="121967" y="355101"/>
                    </a:cubicBezTo>
                    <a:cubicBezTo>
                      <a:pt x="94186" y="361848"/>
                      <a:pt x="64818" y="353910"/>
                      <a:pt x="45768" y="345576"/>
                    </a:cubicBezTo>
                    <a:cubicBezTo>
                      <a:pt x="26718" y="337242"/>
                      <a:pt x="14018" y="324939"/>
                      <a:pt x="7668" y="3050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sp>
            <p:nvSpPr>
              <p:cNvPr id="33" name="任意多边形 32"/>
              <p:cNvSpPr/>
              <p:nvPr/>
            </p:nvSpPr>
            <p:spPr>
              <a:xfrm>
                <a:off x="10760386" y="4337977"/>
                <a:ext cx="95196" cy="121637"/>
              </a:xfrm>
              <a:custGeom>
                <a:avLst/>
                <a:gdLst>
                  <a:gd name="connsiteX0" fmla="*/ 114303 w 114583"/>
                  <a:gd name="connsiteY0" fmla="*/ 621 h 110589"/>
                  <a:gd name="connsiteX1" fmla="*/ 66678 w 114583"/>
                  <a:gd name="connsiteY1" fmla="*/ 60153 h 110589"/>
                  <a:gd name="connsiteX2" fmla="*/ 40484 w 114583"/>
                  <a:gd name="connsiteY2" fmla="*/ 110159 h 110589"/>
                  <a:gd name="connsiteX3" fmla="*/ 3 w 114583"/>
                  <a:gd name="connsiteY3" fmla="*/ 81584 h 110589"/>
                  <a:gd name="connsiteX4" fmla="*/ 42865 w 114583"/>
                  <a:gd name="connsiteY4" fmla="*/ 33959 h 110589"/>
                  <a:gd name="connsiteX5" fmla="*/ 114303 w 114583"/>
                  <a:gd name="connsiteY5" fmla="*/ 621 h 110589"/>
                  <a:gd name="connsiteX0-1" fmla="*/ 114303 w 114766"/>
                  <a:gd name="connsiteY0-2" fmla="*/ 7143 h 117111"/>
                  <a:gd name="connsiteX1-3" fmla="*/ 66678 w 114766"/>
                  <a:gd name="connsiteY1-4" fmla="*/ 66675 h 117111"/>
                  <a:gd name="connsiteX2-5" fmla="*/ 40484 w 114766"/>
                  <a:gd name="connsiteY2-6" fmla="*/ 116681 h 117111"/>
                  <a:gd name="connsiteX3-7" fmla="*/ 3 w 114766"/>
                  <a:gd name="connsiteY3-8" fmla="*/ 88106 h 117111"/>
                  <a:gd name="connsiteX4-9" fmla="*/ 42865 w 114766"/>
                  <a:gd name="connsiteY4-10" fmla="*/ 40481 h 117111"/>
                  <a:gd name="connsiteX5-11" fmla="*/ 88109 w 114766"/>
                  <a:gd name="connsiteY5-12" fmla="*/ 4762 h 117111"/>
                  <a:gd name="connsiteX6" fmla="*/ 114303 w 114766"/>
                  <a:gd name="connsiteY6" fmla="*/ 7143 h 117111"/>
                  <a:gd name="connsiteX0-13" fmla="*/ 114306 w 114769"/>
                  <a:gd name="connsiteY0-14" fmla="*/ 7143 h 109586"/>
                  <a:gd name="connsiteX1-15" fmla="*/ 66681 w 114769"/>
                  <a:gd name="connsiteY1-16" fmla="*/ 66675 h 109586"/>
                  <a:gd name="connsiteX2-17" fmla="*/ 29099 w 114769"/>
                  <a:gd name="connsiteY2-18" fmla="*/ 108934 h 109586"/>
                  <a:gd name="connsiteX3-19" fmla="*/ 6 w 114769"/>
                  <a:gd name="connsiteY3-20" fmla="*/ 88106 h 109586"/>
                  <a:gd name="connsiteX4-21" fmla="*/ 42868 w 114769"/>
                  <a:gd name="connsiteY4-22" fmla="*/ 40481 h 109586"/>
                  <a:gd name="connsiteX5-23" fmla="*/ 88112 w 114769"/>
                  <a:gd name="connsiteY5-24" fmla="*/ 4762 h 109586"/>
                  <a:gd name="connsiteX6-25" fmla="*/ 114306 w 114769"/>
                  <a:gd name="connsiteY6-26" fmla="*/ 7143 h 109586"/>
                  <a:gd name="connsiteX0-27" fmla="*/ 148467 w 148642"/>
                  <a:gd name="connsiteY0-28" fmla="*/ 2864 h 123382"/>
                  <a:gd name="connsiteX1-29" fmla="*/ 66681 w 148642"/>
                  <a:gd name="connsiteY1-30" fmla="*/ 80472 h 123382"/>
                  <a:gd name="connsiteX2-31" fmla="*/ 29099 w 148642"/>
                  <a:gd name="connsiteY2-32" fmla="*/ 122731 h 123382"/>
                  <a:gd name="connsiteX3-33" fmla="*/ 6 w 148642"/>
                  <a:gd name="connsiteY3-34" fmla="*/ 101903 h 123382"/>
                  <a:gd name="connsiteX4-35" fmla="*/ 42868 w 148642"/>
                  <a:gd name="connsiteY4-36" fmla="*/ 54278 h 123382"/>
                  <a:gd name="connsiteX5-37" fmla="*/ 88112 w 148642"/>
                  <a:gd name="connsiteY5-38" fmla="*/ 18559 h 123382"/>
                  <a:gd name="connsiteX6-39" fmla="*/ 148467 w 148642"/>
                  <a:gd name="connsiteY6-40" fmla="*/ 2864 h 123382"/>
                  <a:gd name="connsiteX0-41" fmla="*/ 148467 w 151739"/>
                  <a:gd name="connsiteY0-42" fmla="*/ 11381 h 131899"/>
                  <a:gd name="connsiteX1-43" fmla="*/ 66681 w 151739"/>
                  <a:gd name="connsiteY1-44" fmla="*/ 88989 h 131899"/>
                  <a:gd name="connsiteX2-45" fmla="*/ 29099 w 151739"/>
                  <a:gd name="connsiteY2-46" fmla="*/ 131248 h 131899"/>
                  <a:gd name="connsiteX3-47" fmla="*/ 6 w 151739"/>
                  <a:gd name="connsiteY3-48" fmla="*/ 110420 h 131899"/>
                  <a:gd name="connsiteX4-49" fmla="*/ 42868 w 151739"/>
                  <a:gd name="connsiteY4-50" fmla="*/ 62795 h 131899"/>
                  <a:gd name="connsiteX5-51" fmla="*/ 129865 w 151739"/>
                  <a:gd name="connsiteY5-52" fmla="*/ 3837 h 131899"/>
                  <a:gd name="connsiteX6-53" fmla="*/ 148467 w 151739"/>
                  <a:gd name="connsiteY6-54" fmla="*/ 11381 h 1318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5" y="connsiteY6-26"/>
                  </a:cxn>
                </a:cxnLst>
                <a:rect l="l" t="t" r="r" b="b"/>
                <a:pathLst>
                  <a:path w="151739" h="131899">
                    <a:moveTo>
                      <a:pt x="148467" y="11381"/>
                    </a:moveTo>
                    <a:cubicBezTo>
                      <a:pt x="137936" y="25573"/>
                      <a:pt x="86576" y="69011"/>
                      <a:pt x="66681" y="88989"/>
                    </a:cubicBezTo>
                    <a:cubicBezTo>
                      <a:pt x="46786" y="108967"/>
                      <a:pt x="40211" y="127676"/>
                      <a:pt x="29099" y="131248"/>
                    </a:cubicBezTo>
                    <a:cubicBezTo>
                      <a:pt x="17987" y="134820"/>
                      <a:pt x="-391" y="123120"/>
                      <a:pt x="6" y="110420"/>
                    </a:cubicBezTo>
                    <a:cubicBezTo>
                      <a:pt x="403" y="97720"/>
                      <a:pt x="21225" y="80559"/>
                      <a:pt x="42868" y="62795"/>
                    </a:cubicBezTo>
                    <a:cubicBezTo>
                      <a:pt x="64511" y="45031"/>
                      <a:pt x="117959" y="9393"/>
                      <a:pt x="129865" y="3837"/>
                    </a:cubicBezTo>
                    <a:cubicBezTo>
                      <a:pt x="141771" y="-1719"/>
                      <a:pt x="158998" y="-2811"/>
                      <a:pt x="148467" y="113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grpSp>
        <p:sp>
          <p:nvSpPr>
            <p:cNvPr id="30" name="任意多边形 29"/>
            <p:cNvSpPr/>
            <p:nvPr/>
          </p:nvSpPr>
          <p:spPr>
            <a:xfrm>
              <a:off x="3070141" y="5369694"/>
              <a:ext cx="323420" cy="355925"/>
            </a:xfrm>
            <a:custGeom>
              <a:avLst/>
              <a:gdLst>
                <a:gd name="connsiteX0" fmla="*/ 319140 w 323420"/>
                <a:gd name="connsiteY0" fmla="*/ 295 h 355925"/>
                <a:gd name="connsiteX1" fmla="*/ 276278 w 323420"/>
                <a:gd name="connsiteY1" fmla="*/ 26489 h 355925"/>
                <a:gd name="connsiteX2" fmla="*/ 247703 w 323420"/>
                <a:gd name="connsiteY2" fmla="*/ 69351 h 355925"/>
                <a:gd name="connsiteX3" fmla="*/ 195315 w 323420"/>
                <a:gd name="connsiteY3" fmla="*/ 209845 h 355925"/>
                <a:gd name="connsiteX4" fmla="*/ 128640 w 323420"/>
                <a:gd name="connsiteY4" fmla="*/ 305095 h 355925"/>
                <a:gd name="connsiteX5" fmla="*/ 84656 w 323420"/>
                <a:gd name="connsiteY5" fmla="*/ 336177 h 355925"/>
                <a:gd name="connsiteX6" fmla="*/ 36710 w 323420"/>
                <a:gd name="connsiteY6" fmla="*/ 355132 h 355925"/>
                <a:gd name="connsiteX7" fmla="*/ 0 w 323420"/>
                <a:gd name="connsiteY7" fmla="*/ 355925 h 355925"/>
                <a:gd name="connsiteX8" fmla="*/ 82794 w 323420"/>
                <a:gd name="connsiteY8" fmla="*/ 77974 h 355925"/>
                <a:gd name="connsiteX9" fmla="*/ 115655 w 323420"/>
                <a:gd name="connsiteY9" fmla="*/ 62635 h 355925"/>
                <a:gd name="connsiteX10" fmla="*/ 161978 w 323420"/>
                <a:gd name="connsiteY10" fmla="*/ 43157 h 355925"/>
                <a:gd name="connsiteX11" fmla="*/ 319140 w 323420"/>
                <a:gd name="connsiteY11" fmla="*/ 295 h 355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3420" h="355925">
                  <a:moveTo>
                    <a:pt x="319140" y="295"/>
                  </a:moveTo>
                  <a:cubicBezTo>
                    <a:pt x="338190" y="-2483"/>
                    <a:pt x="288184" y="14980"/>
                    <a:pt x="276278" y="26489"/>
                  </a:cubicBezTo>
                  <a:cubicBezTo>
                    <a:pt x="264372" y="37998"/>
                    <a:pt x="261197" y="38792"/>
                    <a:pt x="247703" y="69351"/>
                  </a:cubicBezTo>
                  <a:cubicBezTo>
                    <a:pt x="234209" y="99910"/>
                    <a:pt x="215159" y="170554"/>
                    <a:pt x="195315" y="209845"/>
                  </a:cubicBezTo>
                  <a:cubicBezTo>
                    <a:pt x="175471" y="249136"/>
                    <a:pt x="154834" y="280886"/>
                    <a:pt x="128640" y="305095"/>
                  </a:cubicBezTo>
                  <a:lnTo>
                    <a:pt x="84656" y="336177"/>
                  </a:lnTo>
                  <a:lnTo>
                    <a:pt x="36710" y="355132"/>
                  </a:lnTo>
                  <a:lnTo>
                    <a:pt x="0" y="355925"/>
                  </a:lnTo>
                  <a:lnTo>
                    <a:pt x="82794" y="77974"/>
                  </a:lnTo>
                  <a:lnTo>
                    <a:pt x="115655" y="62635"/>
                  </a:lnTo>
                  <a:cubicBezTo>
                    <a:pt x="132312" y="55237"/>
                    <a:pt x="148286" y="48515"/>
                    <a:pt x="161978" y="43157"/>
                  </a:cubicBezTo>
                  <a:cubicBezTo>
                    <a:pt x="216747" y="21726"/>
                    <a:pt x="300090" y="3073"/>
                    <a:pt x="319140" y="2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sp>
          <p:nvSpPr>
            <p:cNvPr id="31" name="任意多边形 30"/>
            <p:cNvSpPr/>
            <p:nvPr/>
          </p:nvSpPr>
          <p:spPr>
            <a:xfrm>
              <a:off x="2996123" y="5505148"/>
              <a:ext cx="181927" cy="183765"/>
            </a:xfrm>
            <a:custGeom>
              <a:avLst/>
              <a:gdLst>
                <a:gd name="connsiteX0" fmla="*/ 975 w 178496"/>
                <a:gd name="connsiteY0" fmla="*/ 166776 h 170879"/>
                <a:gd name="connsiteX1" fmla="*/ 91463 w 178496"/>
                <a:gd name="connsiteY1" fmla="*/ 64383 h 170879"/>
                <a:gd name="connsiteX2" fmla="*/ 177188 w 178496"/>
                <a:gd name="connsiteY2" fmla="*/ 89 h 170879"/>
                <a:gd name="connsiteX3" fmla="*/ 136706 w 178496"/>
                <a:gd name="connsiteY3" fmla="*/ 52476 h 170879"/>
                <a:gd name="connsiteX4" fmla="*/ 48600 w 178496"/>
                <a:gd name="connsiteY4" fmla="*/ 138201 h 170879"/>
                <a:gd name="connsiteX5" fmla="*/ 975 w 178496"/>
                <a:gd name="connsiteY5" fmla="*/ 166776 h 170879"/>
                <a:gd name="connsiteX0-1" fmla="*/ 3352 w 180873"/>
                <a:gd name="connsiteY0-2" fmla="*/ 166776 h 173137"/>
                <a:gd name="connsiteX1-3" fmla="*/ 93840 w 180873"/>
                <a:gd name="connsiteY1-4" fmla="*/ 64383 h 173137"/>
                <a:gd name="connsiteX2-5" fmla="*/ 179565 w 180873"/>
                <a:gd name="connsiteY2-6" fmla="*/ 89 h 173137"/>
                <a:gd name="connsiteX3-7" fmla="*/ 139083 w 180873"/>
                <a:gd name="connsiteY3-8" fmla="*/ 52476 h 173137"/>
                <a:gd name="connsiteX4-9" fmla="*/ 50977 w 180873"/>
                <a:gd name="connsiteY4-10" fmla="*/ 138201 h 173137"/>
                <a:gd name="connsiteX5-11" fmla="*/ 22402 w 180873"/>
                <a:gd name="connsiteY5-12" fmla="*/ 159633 h 173137"/>
                <a:gd name="connsiteX6" fmla="*/ 3352 w 180873"/>
                <a:gd name="connsiteY6" fmla="*/ 166776 h 173137"/>
                <a:gd name="connsiteX0-13" fmla="*/ 4789 w 182310"/>
                <a:gd name="connsiteY0-14" fmla="*/ 166776 h 185696"/>
                <a:gd name="connsiteX1-15" fmla="*/ 95277 w 182310"/>
                <a:gd name="connsiteY1-16" fmla="*/ 64383 h 185696"/>
                <a:gd name="connsiteX2-17" fmla="*/ 181002 w 182310"/>
                <a:gd name="connsiteY2-18" fmla="*/ 89 h 185696"/>
                <a:gd name="connsiteX3-19" fmla="*/ 140520 w 182310"/>
                <a:gd name="connsiteY3-20" fmla="*/ 52476 h 185696"/>
                <a:gd name="connsiteX4-21" fmla="*/ 52414 w 182310"/>
                <a:gd name="connsiteY4-22" fmla="*/ 138201 h 185696"/>
                <a:gd name="connsiteX5-23" fmla="*/ 16695 w 182310"/>
                <a:gd name="connsiteY5-24" fmla="*/ 183445 h 185696"/>
                <a:gd name="connsiteX6-25" fmla="*/ 4789 w 182310"/>
                <a:gd name="connsiteY6-26" fmla="*/ 166776 h 185696"/>
                <a:gd name="connsiteX0-27" fmla="*/ 4789 w 181809"/>
                <a:gd name="connsiteY0-28" fmla="*/ 166776 h 185696"/>
                <a:gd name="connsiteX1-29" fmla="*/ 95277 w 181809"/>
                <a:gd name="connsiteY1-30" fmla="*/ 64383 h 185696"/>
                <a:gd name="connsiteX2-31" fmla="*/ 181002 w 181809"/>
                <a:gd name="connsiteY2-32" fmla="*/ 89 h 185696"/>
                <a:gd name="connsiteX3-33" fmla="*/ 133376 w 181809"/>
                <a:gd name="connsiteY3-34" fmla="*/ 52476 h 185696"/>
                <a:gd name="connsiteX4-35" fmla="*/ 52414 w 181809"/>
                <a:gd name="connsiteY4-36" fmla="*/ 138201 h 185696"/>
                <a:gd name="connsiteX5-37" fmla="*/ 16695 w 181809"/>
                <a:gd name="connsiteY5-38" fmla="*/ 183445 h 185696"/>
                <a:gd name="connsiteX6-39" fmla="*/ 4789 w 181809"/>
                <a:gd name="connsiteY6-40" fmla="*/ 166776 h 185696"/>
                <a:gd name="connsiteX0-41" fmla="*/ 4789 w 181809"/>
                <a:gd name="connsiteY0-42" fmla="*/ 166776 h 185696"/>
                <a:gd name="connsiteX1-43" fmla="*/ 95277 w 181809"/>
                <a:gd name="connsiteY1-44" fmla="*/ 64383 h 185696"/>
                <a:gd name="connsiteX2-45" fmla="*/ 181002 w 181809"/>
                <a:gd name="connsiteY2-46" fmla="*/ 89 h 185696"/>
                <a:gd name="connsiteX3-47" fmla="*/ 133376 w 181809"/>
                <a:gd name="connsiteY3-48" fmla="*/ 52476 h 185696"/>
                <a:gd name="connsiteX4-49" fmla="*/ 52414 w 181809"/>
                <a:gd name="connsiteY4-50" fmla="*/ 133439 h 185696"/>
                <a:gd name="connsiteX5-51" fmla="*/ 16695 w 181809"/>
                <a:gd name="connsiteY5-52" fmla="*/ 183445 h 185696"/>
                <a:gd name="connsiteX6-53" fmla="*/ 4789 w 181809"/>
                <a:gd name="connsiteY6-54" fmla="*/ 166776 h 185696"/>
                <a:gd name="connsiteX0-55" fmla="*/ 6892 w 183912"/>
                <a:gd name="connsiteY0-56" fmla="*/ 166776 h 183799"/>
                <a:gd name="connsiteX1-57" fmla="*/ 97380 w 183912"/>
                <a:gd name="connsiteY1-58" fmla="*/ 64383 h 183799"/>
                <a:gd name="connsiteX2-59" fmla="*/ 183105 w 183912"/>
                <a:gd name="connsiteY2-60" fmla="*/ 89 h 183799"/>
                <a:gd name="connsiteX3-61" fmla="*/ 135479 w 183912"/>
                <a:gd name="connsiteY3-62" fmla="*/ 52476 h 183799"/>
                <a:gd name="connsiteX4-63" fmla="*/ 54517 w 183912"/>
                <a:gd name="connsiteY4-64" fmla="*/ 133439 h 183799"/>
                <a:gd name="connsiteX5-65" fmla="*/ 11655 w 183912"/>
                <a:gd name="connsiteY5-66" fmla="*/ 181064 h 183799"/>
                <a:gd name="connsiteX6-67" fmla="*/ 6892 w 183912"/>
                <a:gd name="connsiteY6-68" fmla="*/ 166776 h 183799"/>
                <a:gd name="connsiteX0-69" fmla="*/ 6892 w 183575"/>
                <a:gd name="connsiteY0-70" fmla="*/ 166823 h 183846"/>
                <a:gd name="connsiteX1-71" fmla="*/ 97380 w 183575"/>
                <a:gd name="connsiteY1-72" fmla="*/ 64430 h 183846"/>
                <a:gd name="connsiteX2-73" fmla="*/ 183105 w 183575"/>
                <a:gd name="connsiteY2-74" fmla="*/ 136 h 183846"/>
                <a:gd name="connsiteX3-75" fmla="*/ 128336 w 183575"/>
                <a:gd name="connsiteY3-76" fmla="*/ 50142 h 183846"/>
                <a:gd name="connsiteX4-77" fmla="*/ 54517 w 183575"/>
                <a:gd name="connsiteY4-78" fmla="*/ 133486 h 183846"/>
                <a:gd name="connsiteX5-79" fmla="*/ 11655 w 183575"/>
                <a:gd name="connsiteY5-80" fmla="*/ 181111 h 183846"/>
                <a:gd name="connsiteX6-81" fmla="*/ 6892 w 183575"/>
                <a:gd name="connsiteY6-82" fmla="*/ 166823 h 183846"/>
                <a:gd name="connsiteX0-83" fmla="*/ 6892 w 183417"/>
                <a:gd name="connsiteY0-84" fmla="*/ 166742 h 183765"/>
                <a:gd name="connsiteX1-85" fmla="*/ 97380 w 183417"/>
                <a:gd name="connsiteY1-86" fmla="*/ 64349 h 183765"/>
                <a:gd name="connsiteX2-87" fmla="*/ 183105 w 183417"/>
                <a:gd name="connsiteY2-88" fmla="*/ 55 h 183765"/>
                <a:gd name="connsiteX3-89" fmla="*/ 123574 w 183417"/>
                <a:gd name="connsiteY3-90" fmla="*/ 54824 h 183765"/>
                <a:gd name="connsiteX4-91" fmla="*/ 54517 w 183417"/>
                <a:gd name="connsiteY4-92" fmla="*/ 133405 h 183765"/>
                <a:gd name="connsiteX5-93" fmla="*/ 11655 w 183417"/>
                <a:gd name="connsiteY5-94" fmla="*/ 181030 h 183765"/>
                <a:gd name="connsiteX6-95" fmla="*/ 6892 w 183417"/>
                <a:gd name="connsiteY6-96" fmla="*/ 166742 h 183765"/>
                <a:gd name="connsiteX0-97" fmla="*/ 5402 w 181927"/>
                <a:gd name="connsiteY0-98" fmla="*/ 166742 h 183765"/>
                <a:gd name="connsiteX1-99" fmla="*/ 95890 w 181927"/>
                <a:gd name="connsiteY1-100" fmla="*/ 64349 h 183765"/>
                <a:gd name="connsiteX2-101" fmla="*/ 181615 w 181927"/>
                <a:gd name="connsiteY2-102" fmla="*/ 55 h 183765"/>
                <a:gd name="connsiteX3-103" fmla="*/ 122084 w 181927"/>
                <a:gd name="connsiteY3-104" fmla="*/ 54824 h 183765"/>
                <a:gd name="connsiteX4-105" fmla="*/ 53027 w 181927"/>
                <a:gd name="connsiteY4-106" fmla="*/ 133405 h 183765"/>
                <a:gd name="connsiteX5-107" fmla="*/ 14927 w 181927"/>
                <a:gd name="connsiteY5-108" fmla="*/ 181030 h 183765"/>
                <a:gd name="connsiteX6-109" fmla="*/ 5402 w 181927"/>
                <a:gd name="connsiteY6-110" fmla="*/ 166742 h 18376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5" y="connsiteY6-26"/>
                </a:cxn>
              </a:cxnLst>
              <a:rect l="l" t="t" r="r" b="b"/>
              <a:pathLst>
                <a:path w="181927" h="183765">
                  <a:moveTo>
                    <a:pt x="5402" y="166742"/>
                  </a:moveTo>
                  <a:cubicBezTo>
                    <a:pt x="18896" y="147295"/>
                    <a:pt x="66521" y="92130"/>
                    <a:pt x="95890" y="64349"/>
                  </a:cubicBezTo>
                  <a:cubicBezTo>
                    <a:pt x="125259" y="36568"/>
                    <a:pt x="177249" y="1642"/>
                    <a:pt x="181615" y="55"/>
                  </a:cubicBezTo>
                  <a:cubicBezTo>
                    <a:pt x="185981" y="-1532"/>
                    <a:pt x="143515" y="31805"/>
                    <a:pt x="122084" y="54824"/>
                  </a:cubicBezTo>
                  <a:cubicBezTo>
                    <a:pt x="100653" y="77843"/>
                    <a:pt x="70886" y="112371"/>
                    <a:pt x="53027" y="133405"/>
                  </a:cubicBezTo>
                  <a:cubicBezTo>
                    <a:pt x="35168" y="154439"/>
                    <a:pt x="22865" y="176268"/>
                    <a:pt x="14927" y="181030"/>
                  </a:cubicBezTo>
                  <a:cubicBezTo>
                    <a:pt x="6990" y="185793"/>
                    <a:pt x="-8092" y="186189"/>
                    <a:pt x="5402" y="16674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cs typeface="+mn-ea"/>
              </a:endParaRPr>
            </a:p>
          </p:txBody>
        </p:sp>
      </p:grpSp>
      <p:sp>
        <p:nvSpPr>
          <p:cNvPr id="34" name="矩形 33"/>
          <p:cNvSpPr/>
          <p:nvPr/>
        </p:nvSpPr>
        <p:spPr>
          <a:xfrm>
            <a:off x="4275472" y="1543726"/>
            <a:ext cx="991228" cy="323133"/>
          </a:xfrm>
          <a:prstGeom prst="rect">
            <a:avLst/>
          </a:prstGeom>
        </p:spPr>
        <p:txBody>
          <a:bodyPr wrap="none" lIns="68546" tIns="34274" rIns="68546" bIns="34274">
            <a:spAutoFit/>
          </a:bodyPr>
          <a:lstStyle/>
          <a:p>
            <a:r>
              <a:rPr lang="zh-CN" altLang="en-US" sz="1650" b="1" dirty="0">
                <a:solidFill>
                  <a:schemeClr val="tx2"/>
                </a:solidFill>
                <a:latin typeface="+mn-ea"/>
                <a:cs typeface="+mn-ea"/>
              </a:rPr>
              <a:t>添加标题</a:t>
            </a:r>
            <a:endParaRPr lang="en-US" altLang="zh-CN" sz="1650" b="1" dirty="0">
              <a:solidFill>
                <a:schemeClr val="tx2"/>
              </a:solidFill>
              <a:latin typeface="+mn-ea"/>
              <a:cs typeface="+mn-ea"/>
            </a:endParaRPr>
          </a:p>
        </p:txBody>
      </p:sp>
      <p:sp>
        <p:nvSpPr>
          <p:cNvPr id="35" name="矩形 47"/>
          <p:cNvSpPr>
            <a:spLocks noChangeArrowheads="1"/>
          </p:cNvSpPr>
          <p:nvPr/>
        </p:nvSpPr>
        <p:spPr bwMode="auto">
          <a:xfrm>
            <a:off x="4275472" y="1907099"/>
            <a:ext cx="1811975" cy="69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050" dirty="0">
                <a:solidFill>
                  <a:schemeClr val="tx2"/>
                </a:solidFill>
                <a:ea typeface="+mn-ea"/>
                <a:cs typeface="+mn-ea"/>
                <a:sym typeface="微软雅黑" panose="020B0503020204020204" pitchFamily="34" charset="-122"/>
              </a:rPr>
              <a:t>在此录入上述图表的综合描述说明，在此录入上述图表的综合描述说明。</a:t>
            </a:r>
            <a:endParaRPr lang="zh-CN" altLang="en-US" sz="1050" dirty="0">
              <a:solidFill>
                <a:schemeClr val="tx2"/>
              </a:solidFill>
              <a:ea typeface="+mn-ea"/>
              <a:cs typeface="+mn-ea"/>
              <a:sym typeface="微软雅黑" panose="020B0503020204020204" pitchFamily="34" charset="-122"/>
            </a:endParaRPr>
          </a:p>
        </p:txBody>
      </p:sp>
      <p:sp>
        <p:nvSpPr>
          <p:cNvPr id="36" name="矩形 35"/>
          <p:cNvSpPr/>
          <p:nvPr/>
        </p:nvSpPr>
        <p:spPr>
          <a:xfrm>
            <a:off x="6198333" y="1543726"/>
            <a:ext cx="991228" cy="323133"/>
          </a:xfrm>
          <a:prstGeom prst="rect">
            <a:avLst/>
          </a:prstGeom>
        </p:spPr>
        <p:txBody>
          <a:bodyPr wrap="none" lIns="68546" tIns="34274" rIns="68546" bIns="34274">
            <a:spAutoFit/>
          </a:bodyPr>
          <a:lstStyle/>
          <a:p>
            <a:r>
              <a:rPr lang="zh-CN" altLang="en-US" sz="1650" b="1" dirty="0">
                <a:solidFill>
                  <a:schemeClr val="tx2"/>
                </a:solidFill>
                <a:latin typeface="+mn-ea"/>
                <a:cs typeface="+mn-ea"/>
              </a:rPr>
              <a:t>添加标题</a:t>
            </a:r>
            <a:endParaRPr lang="en-US" altLang="zh-CN" sz="1650" b="1" dirty="0">
              <a:solidFill>
                <a:schemeClr val="tx2"/>
              </a:solidFill>
              <a:latin typeface="+mn-ea"/>
              <a:cs typeface="+mn-ea"/>
            </a:endParaRPr>
          </a:p>
        </p:txBody>
      </p:sp>
      <p:sp>
        <p:nvSpPr>
          <p:cNvPr id="37" name="矩形 47"/>
          <p:cNvSpPr>
            <a:spLocks noChangeArrowheads="1"/>
          </p:cNvSpPr>
          <p:nvPr/>
        </p:nvSpPr>
        <p:spPr bwMode="auto">
          <a:xfrm>
            <a:off x="6198333" y="1907099"/>
            <a:ext cx="1799680" cy="69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050" dirty="0">
                <a:solidFill>
                  <a:schemeClr val="tx2"/>
                </a:solidFill>
                <a:ea typeface="+mn-ea"/>
                <a:cs typeface="+mn-ea"/>
                <a:sym typeface="微软雅黑" panose="020B0503020204020204" pitchFamily="34" charset="-122"/>
              </a:rPr>
              <a:t>在此录入上述图表的综合描述说明，在此录入上述图表的综合描述说明。</a:t>
            </a:r>
            <a:endParaRPr lang="zh-CN" altLang="en-US" sz="1050" dirty="0">
              <a:solidFill>
                <a:schemeClr val="tx2"/>
              </a:solidFill>
              <a:ea typeface="+mn-ea"/>
              <a:cs typeface="+mn-ea"/>
              <a:sym typeface="微软雅黑" panose="020B0503020204020204" pitchFamily="34" charset="-122"/>
            </a:endParaRPr>
          </a:p>
        </p:txBody>
      </p:sp>
      <p:sp>
        <p:nvSpPr>
          <p:cNvPr id="38" name="矩形 37"/>
          <p:cNvSpPr/>
          <p:nvPr/>
        </p:nvSpPr>
        <p:spPr>
          <a:xfrm>
            <a:off x="4275472" y="3088004"/>
            <a:ext cx="991228" cy="323133"/>
          </a:xfrm>
          <a:prstGeom prst="rect">
            <a:avLst/>
          </a:prstGeom>
        </p:spPr>
        <p:txBody>
          <a:bodyPr wrap="none" lIns="68546" tIns="34274" rIns="68546" bIns="34274">
            <a:spAutoFit/>
          </a:bodyPr>
          <a:lstStyle/>
          <a:p>
            <a:r>
              <a:rPr lang="zh-CN" altLang="en-US" sz="1650" b="1" dirty="0">
                <a:solidFill>
                  <a:schemeClr val="tx2"/>
                </a:solidFill>
                <a:latin typeface="+mn-ea"/>
                <a:cs typeface="+mn-ea"/>
              </a:rPr>
              <a:t>添加标题</a:t>
            </a:r>
            <a:endParaRPr lang="en-US" altLang="zh-CN" sz="1650" b="1" dirty="0">
              <a:solidFill>
                <a:schemeClr val="tx2"/>
              </a:solidFill>
              <a:latin typeface="+mn-ea"/>
              <a:cs typeface="+mn-ea"/>
            </a:endParaRPr>
          </a:p>
        </p:txBody>
      </p:sp>
      <p:sp>
        <p:nvSpPr>
          <p:cNvPr id="39" name="矩形 47"/>
          <p:cNvSpPr>
            <a:spLocks noChangeArrowheads="1"/>
          </p:cNvSpPr>
          <p:nvPr/>
        </p:nvSpPr>
        <p:spPr bwMode="auto">
          <a:xfrm>
            <a:off x="4275472" y="3451376"/>
            <a:ext cx="1811975" cy="69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050" dirty="0">
                <a:solidFill>
                  <a:schemeClr val="tx2"/>
                </a:solidFill>
                <a:ea typeface="+mn-ea"/>
                <a:cs typeface="+mn-ea"/>
                <a:sym typeface="微软雅黑" panose="020B0503020204020204" pitchFamily="34" charset="-122"/>
              </a:rPr>
              <a:t>在此录入上述图表的综合描述说明，在此录入上述图表的综合描述说明。</a:t>
            </a:r>
            <a:endParaRPr lang="zh-CN" altLang="en-US" sz="1050" dirty="0">
              <a:solidFill>
                <a:schemeClr val="tx2"/>
              </a:solidFill>
              <a:ea typeface="+mn-ea"/>
              <a:cs typeface="+mn-ea"/>
              <a:sym typeface="微软雅黑" panose="020B0503020204020204" pitchFamily="34" charset="-122"/>
            </a:endParaRPr>
          </a:p>
        </p:txBody>
      </p:sp>
      <p:sp>
        <p:nvSpPr>
          <p:cNvPr id="40" name="矩形 39"/>
          <p:cNvSpPr/>
          <p:nvPr/>
        </p:nvSpPr>
        <p:spPr>
          <a:xfrm>
            <a:off x="6198333" y="3088004"/>
            <a:ext cx="991228" cy="323133"/>
          </a:xfrm>
          <a:prstGeom prst="rect">
            <a:avLst/>
          </a:prstGeom>
        </p:spPr>
        <p:txBody>
          <a:bodyPr wrap="none" lIns="68546" tIns="34274" rIns="68546" bIns="34274">
            <a:spAutoFit/>
          </a:bodyPr>
          <a:lstStyle/>
          <a:p>
            <a:r>
              <a:rPr lang="zh-CN" altLang="en-US" sz="1650" b="1" dirty="0">
                <a:solidFill>
                  <a:schemeClr val="tx2"/>
                </a:solidFill>
                <a:latin typeface="+mn-ea"/>
                <a:cs typeface="+mn-ea"/>
              </a:rPr>
              <a:t>添加标题</a:t>
            </a:r>
            <a:endParaRPr lang="en-US" altLang="zh-CN" sz="1650" b="1" dirty="0">
              <a:solidFill>
                <a:schemeClr val="tx2"/>
              </a:solidFill>
              <a:latin typeface="+mn-ea"/>
              <a:cs typeface="+mn-ea"/>
            </a:endParaRPr>
          </a:p>
        </p:txBody>
      </p:sp>
      <p:sp>
        <p:nvSpPr>
          <p:cNvPr id="41" name="矩形 47"/>
          <p:cNvSpPr>
            <a:spLocks noChangeArrowheads="1"/>
          </p:cNvSpPr>
          <p:nvPr/>
        </p:nvSpPr>
        <p:spPr bwMode="auto">
          <a:xfrm>
            <a:off x="6198333" y="3451376"/>
            <a:ext cx="1799680" cy="69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zh-CN" altLang="en-US" sz="1050" dirty="0">
                <a:solidFill>
                  <a:schemeClr val="tx2"/>
                </a:solidFill>
                <a:ea typeface="+mn-ea"/>
                <a:cs typeface="+mn-ea"/>
                <a:sym typeface="微软雅黑" panose="020B0503020204020204" pitchFamily="34" charset="-122"/>
              </a:rPr>
              <a:t>在此录入上述图表的综合描述说明，在此录入上述图表的综合描述说明。</a:t>
            </a:r>
            <a:endParaRPr lang="zh-CN" altLang="en-US" sz="1050" dirty="0">
              <a:solidFill>
                <a:schemeClr val="tx2"/>
              </a:solidFill>
              <a:ea typeface="+mn-ea"/>
              <a:cs typeface="+mn-ea"/>
              <a:sym typeface="微软雅黑" panose="020B0503020204020204" pitchFamily="34" charset="-122"/>
            </a:endParaRPr>
          </a:p>
        </p:txBody>
      </p:sp>
      <p:sp>
        <p:nvSpPr>
          <p:cNvPr id="44" name="TextBox 25"/>
          <p:cNvSpPr txBox="1"/>
          <p:nvPr/>
        </p:nvSpPr>
        <p:spPr>
          <a:xfrm>
            <a:off x="989397" y="137408"/>
            <a:ext cx="1253672" cy="403270"/>
          </a:xfrm>
          <a:prstGeom prst="rect">
            <a:avLst/>
          </a:prstGeom>
          <a:noFill/>
        </p:spPr>
        <p:txBody>
          <a:bodyPr wrap="square" rtlCol="0">
            <a:spAutoFit/>
          </a:bodyPr>
          <a:lstStyle/>
          <a:p>
            <a:r>
              <a:rPr lang="zh-CN" altLang="en-US" sz="2000" b="1" dirty="0">
                <a:solidFill>
                  <a:srgbClr val="00B0F0"/>
                </a:solidFill>
                <a:latin typeface="+mn-ea"/>
                <a:cs typeface="+mn-ea"/>
              </a:rPr>
              <a:t>课题现状</a:t>
            </a:r>
            <a:endParaRPr lang="zh-CN" altLang="en-US" sz="2000" b="1" dirty="0">
              <a:solidFill>
                <a:srgbClr val="00B0F0"/>
              </a:solidFill>
              <a:latin typeface="+mn-ea"/>
              <a:cs typeface="+mn-ea"/>
            </a:endParaRPr>
          </a:p>
        </p:txBody>
      </p:sp>
      <p:sp>
        <p:nvSpPr>
          <p:cNvPr id="45" name="TextBox 26"/>
          <p:cNvSpPr txBox="1"/>
          <p:nvPr/>
        </p:nvSpPr>
        <p:spPr>
          <a:xfrm>
            <a:off x="2471356" y="198964"/>
            <a:ext cx="2533716" cy="338554"/>
          </a:xfrm>
          <a:prstGeom prst="rect">
            <a:avLst/>
          </a:prstGeom>
          <a:noFill/>
        </p:spPr>
        <p:txBody>
          <a:bodyPr wrap="squar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RESEARCH IDEAS</a:t>
            </a:r>
            <a:endParaRPr lang="zh-CN" altLang="en-US" b="1" dirty="0">
              <a:solidFill>
                <a:srgbClr val="00B0F0"/>
              </a:solidFill>
            </a:endParaRPr>
          </a:p>
        </p:txBody>
      </p:sp>
      <p:cxnSp>
        <p:nvCxnSpPr>
          <p:cNvPr id="46" name="直接连接符 45"/>
          <p:cNvCxnSpPr/>
          <p:nvPr/>
        </p:nvCxnSpPr>
        <p:spPr>
          <a:xfrm>
            <a:off x="2387568" y="219377"/>
            <a:ext cx="0" cy="210239"/>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42" name="TextBox 26"/>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advTm="0">
        <p14:ferris dir="l"/>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fltVal val="0"/>
                                          </p:val>
                                        </p:tav>
                                        <p:tav tm="100000">
                                          <p:val>
                                            <p:strVal val="#ppt_w"/>
                                          </p:val>
                                        </p:tav>
                                      </p:tavLst>
                                    </p:anim>
                                    <p:anim calcmode="lin" valueType="num">
                                      <p:cBhvr>
                                        <p:cTn id="23" dur="500" fill="hold"/>
                                        <p:tgtEl>
                                          <p:spTgt spid="8"/>
                                        </p:tgtEl>
                                        <p:attrNameLst>
                                          <p:attrName>ppt_h</p:attrName>
                                        </p:attrNameLst>
                                      </p:cBhvr>
                                      <p:tavLst>
                                        <p:tav tm="0">
                                          <p:val>
                                            <p:fltVal val="0"/>
                                          </p:val>
                                        </p:tav>
                                        <p:tav tm="100000">
                                          <p:val>
                                            <p:strVal val="#ppt_h"/>
                                          </p:val>
                                        </p:tav>
                                      </p:tavLst>
                                    </p:anim>
                                    <p:animEffect transition="in" filter="fade">
                                      <p:cBhvr>
                                        <p:cTn id="24" dur="500"/>
                                        <p:tgtEl>
                                          <p:spTgt spid="8"/>
                                        </p:tgtEl>
                                      </p:cBhvr>
                                    </p:animEffect>
                                  </p:childTnLst>
                                </p:cTn>
                              </p:par>
                            </p:childTnLst>
                          </p:cTn>
                        </p:par>
                        <p:par>
                          <p:cTn id="25" fill="hold">
                            <p:stCondLst>
                              <p:cond delay="500"/>
                            </p:stCondLst>
                            <p:childTnLst>
                              <p:par>
                                <p:cTn id="26" presetID="53" presetClass="entr" presetSubtype="16"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fltVal val="0"/>
                                          </p:val>
                                        </p:tav>
                                        <p:tav tm="100000">
                                          <p:val>
                                            <p:strVal val="#ppt_h"/>
                                          </p:val>
                                        </p:tav>
                                      </p:tavLst>
                                    </p:anim>
                                    <p:animEffect transition="in" filter="fade">
                                      <p:cBhvr>
                                        <p:cTn id="30" dur="500"/>
                                        <p:tgtEl>
                                          <p:spTgt spid="10"/>
                                        </p:tgtEl>
                                      </p:cBhvr>
                                    </p:animEffect>
                                  </p:childTnLst>
                                </p:cTn>
                              </p:par>
                              <p:par>
                                <p:cTn id="31" presetID="53" presetClass="entr" presetSubtype="16"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p:cTn id="33" dur="500" fill="hold"/>
                                        <p:tgtEl>
                                          <p:spTgt spid="11"/>
                                        </p:tgtEl>
                                        <p:attrNameLst>
                                          <p:attrName>ppt_w</p:attrName>
                                        </p:attrNameLst>
                                      </p:cBhvr>
                                      <p:tavLst>
                                        <p:tav tm="0">
                                          <p:val>
                                            <p:fltVal val="0"/>
                                          </p:val>
                                        </p:tav>
                                        <p:tav tm="100000">
                                          <p:val>
                                            <p:strVal val="#ppt_w"/>
                                          </p:val>
                                        </p:tav>
                                      </p:tavLst>
                                    </p:anim>
                                    <p:anim calcmode="lin" valueType="num">
                                      <p:cBhvr>
                                        <p:cTn id="34" dur="500" fill="hold"/>
                                        <p:tgtEl>
                                          <p:spTgt spid="11"/>
                                        </p:tgtEl>
                                        <p:attrNameLst>
                                          <p:attrName>ppt_h</p:attrName>
                                        </p:attrNameLst>
                                      </p:cBhvr>
                                      <p:tavLst>
                                        <p:tav tm="0">
                                          <p:val>
                                            <p:fltVal val="0"/>
                                          </p:val>
                                        </p:tav>
                                        <p:tav tm="100000">
                                          <p:val>
                                            <p:strVal val="#ppt_h"/>
                                          </p:val>
                                        </p:tav>
                                      </p:tavLst>
                                    </p:anim>
                                    <p:animEffect transition="in" filter="fade">
                                      <p:cBhvr>
                                        <p:cTn id="35" dur="500"/>
                                        <p:tgtEl>
                                          <p:spTgt spid="11"/>
                                        </p:tgtEl>
                                      </p:cBhvr>
                                    </p:animEffect>
                                  </p:childTnLst>
                                </p:cTn>
                              </p:par>
                              <p:par>
                                <p:cTn id="36" presetID="53" presetClass="entr" presetSubtype="16" fill="hold" nodeType="withEffect">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cBhvr>
                                        <p:cTn id="38" dur="500" fill="hold"/>
                                        <p:tgtEl>
                                          <p:spTgt spid="19"/>
                                        </p:tgtEl>
                                        <p:attrNameLst>
                                          <p:attrName>ppt_w</p:attrName>
                                        </p:attrNameLst>
                                      </p:cBhvr>
                                      <p:tavLst>
                                        <p:tav tm="0">
                                          <p:val>
                                            <p:fltVal val="0"/>
                                          </p:val>
                                        </p:tav>
                                        <p:tav tm="100000">
                                          <p:val>
                                            <p:strVal val="#ppt_w"/>
                                          </p:val>
                                        </p:tav>
                                      </p:tavLst>
                                    </p:anim>
                                    <p:anim calcmode="lin" valueType="num">
                                      <p:cBhvr>
                                        <p:cTn id="39" dur="500" fill="hold"/>
                                        <p:tgtEl>
                                          <p:spTgt spid="19"/>
                                        </p:tgtEl>
                                        <p:attrNameLst>
                                          <p:attrName>ppt_h</p:attrName>
                                        </p:attrNameLst>
                                      </p:cBhvr>
                                      <p:tavLst>
                                        <p:tav tm="0">
                                          <p:val>
                                            <p:fltVal val="0"/>
                                          </p:val>
                                        </p:tav>
                                        <p:tav tm="100000">
                                          <p:val>
                                            <p:strVal val="#ppt_h"/>
                                          </p:val>
                                        </p:tav>
                                      </p:tavLst>
                                    </p:anim>
                                    <p:animEffect transition="in" filter="fade">
                                      <p:cBhvr>
                                        <p:cTn id="40" dur="500"/>
                                        <p:tgtEl>
                                          <p:spTgt spid="19"/>
                                        </p:tgtEl>
                                      </p:cBhvr>
                                    </p:animEffect>
                                  </p:childTnLst>
                                </p:cTn>
                              </p:par>
                              <p:par>
                                <p:cTn id="41" presetID="53" presetClass="entr" presetSubtype="16" fill="hold" nodeType="with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p:cTn id="43" dur="500" fill="hold"/>
                                        <p:tgtEl>
                                          <p:spTgt spid="28"/>
                                        </p:tgtEl>
                                        <p:attrNameLst>
                                          <p:attrName>ppt_w</p:attrName>
                                        </p:attrNameLst>
                                      </p:cBhvr>
                                      <p:tavLst>
                                        <p:tav tm="0">
                                          <p:val>
                                            <p:fltVal val="0"/>
                                          </p:val>
                                        </p:tav>
                                        <p:tav tm="100000">
                                          <p:val>
                                            <p:strVal val="#ppt_w"/>
                                          </p:val>
                                        </p:tav>
                                      </p:tavLst>
                                    </p:anim>
                                    <p:anim calcmode="lin" valueType="num">
                                      <p:cBhvr>
                                        <p:cTn id="44" dur="500" fill="hold"/>
                                        <p:tgtEl>
                                          <p:spTgt spid="28"/>
                                        </p:tgtEl>
                                        <p:attrNameLst>
                                          <p:attrName>ppt_h</p:attrName>
                                        </p:attrNameLst>
                                      </p:cBhvr>
                                      <p:tavLst>
                                        <p:tav tm="0">
                                          <p:val>
                                            <p:fltVal val="0"/>
                                          </p:val>
                                        </p:tav>
                                        <p:tav tm="100000">
                                          <p:val>
                                            <p:strVal val="#ppt_h"/>
                                          </p:val>
                                        </p:tav>
                                      </p:tavLst>
                                    </p:anim>
                                    <p:animEffect transition="in" filter="fade">
                                      <p:cBhvr>
                                        <p:cTn id="45" dur="500"/>
                                        <p:tgtEl>
                                          <p:spTgt spid="28"/>
                                        </p:tgtEl>
                                      </p:cBhvr>
                                    </p:animEffect>
                                  </p:childTnLst>
                                </p:cTn>
                              </p:par>
                            </p:childTnLst>
                          </p:cTn>
                        </p:par>
                        <p:par>
                          <p:cTn id="46" fill="hold">
                            <p:stCondLst>
                              <p:cond delay="1000"/>
                            </p:stCondLst>
                            <p:childTnLst>
                              <p:par>
                                <p:cTn id="47" presetID="14" presetClass="entr" presetSubtype="10" fill="hold" grpId="0" nodeType="afterEffect">
                                  <p:stCondLst>
                                    <p:cond delay="0"/>
                                  </p:stCondLst>
                                  <p:childTnLst>
                                    <p:set>
                                      <p:cBhvr>
                                        <p:cTn id="48" dur="1" fill="hold">
                                          <p:stCondLst>
                                            <p:cond delay="0"/>
                                          </p:stCondLst>
                                        </p:cTn>
                                        <p:tgtEl>
                                          <p:spTgt spid="34"/>
                                        </p:tgtEl>
                                        <p:attrNameLst>
                                          <p:attrName>style.visibility</p:attrName>
                                        </p:attrNameLst>
                                      </p:cBhvr>
                                      <p:to>
                                        <p:strVal val="visible"/>
                                      </p:to>
                                    </p:set>
                                    <p:animEffect transition="in" filter="randombar(horizontal)">
                                      <p:cBhvr>
                                        <p:cTn id="49" dur="400"/>
                                        <p:tgtEl>
                                          <p:spTgt spid="34"/>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randombar(horizontal)">
                                      <p:cBhvr>
                                        <p:cTn id="52" dur="400"/>
                                        <p:tgtEl>
                                          <p:spTgt spid="35"/>
                                        </p:tgtEl>
                                      </p:cBhvr>
                                    </p:animEffect>
                                  </p:childTnLst>
                                </p:cTn>
                              </p:par>
                            </p:childTnLst>
                          </p:cTn>
                        </p:par>
                        <p:par>
                          <p:cTn id="53" fill="hold">
                            <p:stCondLst>
                              <p:cond delay="1500"/>
                            </p:stCondLst>
                            <p:childTnLst>
                              <p:par>
                                <p:cTn id="54" presetID="14" presetClass="entr" presetSubtype="10" fill="hold" grpId="0" nodeType="afterEffect">
                                  <p:stCondLst>
                                    <p:cond delay="100"/>
                                  </p:stCondLst>
                                  <p:childTnLst>
                                    <p:set>
                                      <p:cBhvr>
                                        <p:cTn id="55" dur="1" fill="hold">
                                          <p:stCondLst>
                                            <p:cond delay="0"/>
                                          </p:stCondLst>
                                        </p:cTn>
                                        <p:tgtEl>
                                          <p:spTgt spid="36"/>
                                        </p:tgtEl>
                                        <p:attrNameLst>
                                          <p:attrName>style.visibility</p:attrName>
                                        </p:attrNameLst>
                                      </p:cBhvr>
                                      <p:to>
                                        <p:strVal val="visible"/>
                                      </p:to>
                                    </p:set>
                                    <p:animEffect transition="in" filter="randombar(horizontal)">
                                      <p:cBhvr>
                                        <p:cTn id="56" dur="400"/>
                                        <p:tgtEl>
                                          <p:spTgt spid="36"/>
                                        </p:tgtEl>
                                      </p:cBhvr>
                                    </p:animEffect>
                                  </p:childTnLst>
                                </p:cTn>
                              </p:par>
                              <p:par>
                                <p:cTn id="57" presetID="14" presetClass="entr" presetSubtype="10" fill="hold" grpId="0" nodeType="withEffect">
                                  <p:stCondLst>
                                    <p:cond delay="100"/>
                                  </p:stCondLst>
                                  <p:childTnLst>
                                    <p:set>
                                      <p:cBhvr>
                                        <p:cTn id="58" dur="1" fill="hold">
                                          <p:stCondLst>
                                            <p:cond delay="0"/>
                                          </p:stCondLst>
                                        </p:cTn>
                                        <p:tgtEl>
                                          <p:spTgt spid="37"/>
                                        </p:tgtEl>
                                        <p:attrNameLst>
                                          <p:attrName>style.visibility</p:attrName>
                                        </p:attrNameLst>
                                      </p:cBhvr>
                                      <p:to>
                                        <p:strVal val="visible"/>
                                      </p:to>
                                    </p:set>
                                    <p:animEffect transition="in" filter="randombar(horizontal)">
                                      <p:cBhvr>
                                        <p:cTn id="59" dur="400"/>
                                        <p:tgtEl>
                                          <p:spTgt spid="37"/>
                                        </p:tgtEl>
                                      </p:cBhvr>
                                    </p:animEffect>
                                  </p:childTnLst>
                                </p:cTn>
                              </p:par>
                            </p:childTnLst>
                          </p:cTn>
                        </p:par>
                        <p:par>
                          <p:cTn id="60" fill="hold">
                            <p:stCondLst>
                              <p:cond delay="2100"/>
                            </p:stCondLst>
                            <p:childTnLst>
                              <p:par>
                                <p:cTn id="61" presetID="14" presetClass="entr" presetSubtype="10" fill="hold" grpId="0" nodeType="afterEffect">
                                  <p:stCondLst>
                                    <p:cond delay="100"/>
                                  </p:stCondLst>
                                  <p:childTnLst>
                                    <p:set>
                                      <p:cBhvr>
                                        <p:cTn id="62" dur="1" fill="hold">
                                          <p:stCondLst>
                                            <p:cond delay="0"/>
                                          </p:stCondLst>
                                        </p:cTn>
                                        <p:tgtEl>
                                          <p:spTgt spid="38"/>
                                        </p:tgtEl>
                                        <p:attrNameLst>
                                          <p:attrName>style.visibility</p:attrName>
                                        </p:attrNameLst>
                                      </p:cBhvr>
                                      <p:to>
                                        <p:strVal val="visible"/>
                                      </p:to>
                                    </p:set>
                                    <p:animEffect transition="in" filter="randombar(horizontal)">
                                      <p:cBhvr>
                                        <p:cTn id="63" dur="400"/>
                                        <p:tgtEl>
                                          <p:spTgt spid="38"/>
                                        </p:tgtEl>
                                      </p:cBhvr>
                                    </p:animEffect>
                                  </p:childTnLst>
                                </p:cTn>
                              </p:par>
                              <p:par>
                                <p:cTn id="64" presetID="14" presetClass="entr" presetSubtype="10" fill="hold" grpId="0" nodeType="withEffect">
                                  <p:stCondLst>
                                    <p:cond delay="100"/>
                                  </p:stCondLst>
                                  <p:childTnLst>
                                    <p:set>
                                      <p:cBhvr>
                                        <p:cTn id="65" dur="1" fill="hold">
                                          <p:stCondLst>
                                            <p:cond delay="0"/>
                                          </p:stCondLst>
                                        </p:cTn>
                                        <p:tgtEl>
                                          <p:spTgt spid="39"/>
                                        </p:tgtEl>
                                        <p:attrNameLst>
                                          <p:attrName>style.visibility</p:attrName>
                                        </p:attrNameLst>
                                      </p:cBhvr>
                                      <p:to>
                                        <p:strVal val="visible"/>
                                      </p:to>
                                    </p:set>
                                    <p:animEffect transition="in" filter="randombar(horizontal)">
                                      <p:cBhvr>
                                        <p:cTn id="66" dur="400"/>
                                        <p:tgtEl>
                                          <p:spTgt spid="39"/>
                                        </p:tgtEl>
                                      </p:cBhvr>
                                    </p:animEffect>
                                  </p:childTnLst>
                                </p:cTn>
                              </p:par>
                            </p:childTnLst>
                          </p:cTn>
                        </p:par>
                        <p:par>
                          <p:cTn id="67" fill="hold">
                            <p:stCondLst>
                              <p:cond delay="2700"/>
                            </p:stCondLst>
                            <p:childTnLst>
                              <p:par>
                                <p:cTn id="68" presetID="14" presetClass="entr" presetSubtype="10" fill="hold" grpId="0" nodeType="afterEffect">
                                  <p:stCondLst>
                                    <p:cond delay="100"/>
                                  </p:stCondLst>
                                  <p:childTnLst>
                                    <p:set>
                                      <p:cBhvr>
                                        <p:cTn id="69" dur="1" fill="hold">
                                          <p:stCondLst>
                                            <p:cond delay="0"/>
                                          </p:stCondLst>
                                        </p:cTn>
                                        <p:tgtEl>
                                          <p:spTgt spid="40"/>
                                        </p:tgtEl>
                                        <p:attrNameLst>
                                          <p:attrName>style.visibility</p:attrName>
                                        </p:attrNameLst>
                                      </p:cBhvr>
                                      <p:to>
                                        <p:strVal val="visible"/>
                                      </p:to>
                                    </p:set>
                                    <p:animEffect transition="in" filter="randombar(horizontal)">
                                      <p:cBhvr>
                                        <p:cTn id="70" dur="400"/>
                                        <p:tgtEl>
                                          <p:spTgt spid="40"/>
                                        </p:tgtEl>
                                      </p:cBhvr>
                                    </p:animEffect>
                                  </p:childTnLst>
                                </p:cTn>
                              </p:par>
                              <p:par>
                                <p:cTn id="71" presetID="14" presetClass="entr" presetSubtype="10" fill="hold" grpId="0" nodeType="withEffect">
                                  <p:stCondLst>
                                    <p:cond delay="100"/>
                                  </p:stCondLst>
                                  <p:childTnLst>
                                    <p:set>
                                      <p:cBhvr>
                                        <p:cTn id="72" dur="1" fill="hold">
                                          <p:stCondLst>
                                            <p:cond delay="0"/>
                                          </p:stCondLst>
                                        </p:cTn>
                                        <p:tgtEl>
                                          <p:spTgt spid="41"/>
                                        </p:tgtEl>
                                        <p:attrNameLst>
                                          <p:attrName>style.visibility</p:attrName>
                                        </p:attrNameLst>
                                      </p:cBhvr>
                                      <p:to>
                                        <p:strVal val="visible"/>
                                      </p:to>
                                    </p:set>
                                    <p:animEffect transition="in" filter="randombar(horizontal)">
                                      <p:cBhvr>
                                        <p:cTn id="73" dur="400"/>
                                        <p:tgtEl>
                                          <p:spTgt spid="41"/>
                                        </p:tgtEl>
                                      </p:cBhvr>
                                    </p:animEffect>
                                  </p:childTnLst>
                                </p:cTn>
                              </p:par>
                            </p:childTnLst>
                          </p:cTn>
                        </p:par>
                        <p:par>
                          <p:cTn id="74" fill="hold">
                            <p:stCondLst>
                              <p:cond delay="3300"/>
                            </p:stCondLst>
                            <p:childTnLst>
                              <p:par>
                                <p:cTn id="75" presetID="12" presetClass="entr" presetSubtype="8" fill="hold" grpId="0" nodeType="afterEffect">
                                  <p:stCondLst>
                                    <p:cond delay="0"/>
                                  </p:stCondLst>
                                  <p:childTnLst>
                                    <p:set>
                                      <p:cBhvr>
                                        <p:cTn id="76" dur="1" fill="hold">
                                          <p:stCondLst>
                                            <p:cond delay="0"/>
                                          </p:stCondLst>
                                        </p:cTn>
                                        <p:tgtEl>
                                          <p:spTgt spid="44"/>
                                        </p:tgtEl>
                                        <p:attrNameLst>
                                          <p:attrName>style.visibility</p:attrName>
                                        </p:attrNameLst>
                                      </p:cBhvr>
                                      <p:to>
                                        <p:strVal val="visible"/>
                                      </p:to>
                                    </p:set>
                                    <p:anim calcmode="lin" valueType="num">
                                      <p:cBhvr additive="base">
                                        <p:cTn id="77" dur="500"/>
                                        <p:tgtEl>
                                          <p:spTgt spid="44"/>
                                        </p:tgtEl>
                                        <p:attrNameLst>
                                          <p:attrName>ppt_x</p:attrName>
                                        </p:attrNameLst>
                                      </p:cBhvr>
                                      <p:tavLst>
                                        <p:tav tm="0">
                                          <p:val>
                                            <p:strVal val="#ppt_x-#ppt_w*1.125000"/>
                                          </p:val>
                                        </p:tav>
                                        <p:tav tm="100000">
                                          <p:val>
                                            <p:strVal val="#ppt_x"/>
                                          </p:val>
                                        </p:tav>
                                      </p:tavLst>
                                    </p:anim>
                                    <p:animEffect transition="in" filter="wipe(right)">
                                      <p:cBhvr>
                                        <p:cTn id="78" dur="500"/>
                                        <p:tgtEl>
                                          <p:spTgt spid="44"/>
                                        </p:tgtEl>
                                      </p:cBhvr>
                                    </p:animEffect>
                                  </p:childTnLst>
                                </p:cTn>
                              </p:par>
                              <p:par>
                                <p:cTn id="79" presetID="12" presetClass="entr" presetSubtype="8" fill="hold" nodeType="withEffect">
                                  <p:stCondLst>
                                    <p:cond delay="0"/>
                                  </p:stCondLst>
                                  <p:childTnLst>
                                    <p:set>
                                      <p:cBhvr>
                                        <p:cTn id="80" dur="1" fill="hold">
                                          <p:stCondLst>
                                            <p:cond delay="0"/>
                                          </p:stCondLst>
                                        </p:cTn>
                                        <p:tgtEl>
                                          <p:spTgt spid="46"/>
                                        </p:tgtEl>
                                        <p:attrNameLst>
                                          <p:attrName>style.visibility</p:attrName>
                                        </p:attrNameLst>
                                      </p:cBhvr>
                                      <p:to>
                                        <p:strVal val="visible"/>
                                      </p:to>
                                    </p:set>
                                    <p:anim calcmode="lin" valueType="num">
                                      <p:cBhvr additive="base">
                                        <p:cTn id="81" dur="500"/>
                                        <p:tgtEl>
                                          <p:spTgt spid="46"/>
                                        </p:tgtEl>
                                        <p:attrNameLst>
                                          <p:attrName>ppt_x</p:attrName>
                                        </p:attrNameLst>
                                      </p:cBhvr>
                                      <p:tavLst>
                                        <p:tav tm="0">
                                          <p:val>
                                            <p:strVal val="#ppt_x-#ppt_w*1.125000"/>
                                          </p:val>
                                        </p:tav>
                                        <p:tav tm="100000">
                                          <p:val>
                                            <p:strVal val="#ppt_x"/>
                                          </p:val>
                                        </p:tav>
                                      </p:tavLst>
                                    </p:anim>
                                    <p:animEffect transition="in" filter="wipe(right)">
                                      <p:cBhvr>
                                        <p:cTn id="82" dur="500"/>
                                        <p:tgtEl>
                                          <p:spTgt spid="46"/>
                                        </p:tgtEl>
                                      </p:cBhvr>
                                    </p:animEffect>
                                  </p:childTnLst>
                                </p:cTn>
                              </p:par>
                              <p:par>
                                <p:cTn id="83" presetID="12" presetClass="entr" presetSubtype="8" fill="hold" grpId="0" nodeType="withEffect">
                                  <p:stCondLst>
                                    <p:cond delay="0"/>
                                  </p:stCondLst>
                                  <p:childTnLst>
                                    <p:set>
                                      <p:cBhvr>
                                        <p:cTn id="84" dur="1" fill="hold">
                                          <p:stCondLst>
                                            <p:cond delay="0"/>
                                          </p:stCondLst>
                                        </p:cTn>
                                        <p:tgtEl>
                                          <p:spTgt spid="45"/>
                                        </p:tgtEl>
                                        <p:attrNameLst>
                                          <p:attrName>style.visibility</p:attrName>
                                        </p:attrNameLst>
                                      </p:cBhvr>
                                      <p:to>
                                        <p:strVal val="visible"/>
                                      </p:to>
                                    </p:set>
                                    <p:anim calcmode="lin" valueType="num">
                                      <p:cBhvr additive="base">
                                        <p:cTn id="85" dur="500"/>
                                        <p:tgtEl>
                                          <p:spTgt spid="45"/>
                                        </p:tgtEl>
                                        <p:attrNameLst>
                                          <p:attrName>ppt_x</p:attrName>
                                        </p:attrNameLst>
                                      </p:cBhvr>
                                      <p:tavLst>
                                        <p:tav tm="0">
                                          <p:val>
                                            <p:strVal val="#ppt_x-#ppt_w*1.125000"/>
                                          </p:val>
                                        </p:tav>
                                        <p:tav tm="100000">
                                          <p:val>
                                            <p:strVal val="#ppt_x"/>
                                          </p:val>
                                        </p:tav>
                                      </p:tavLst>
                                    </p:anim>
                                    <p:animEffect transition="in" filter="wipe(right)">
                                      <p:cBhvr>
                                        <p:cTn id="86" dur="500"/>
                                        <p:tgtEl>
                                          <p:spTgt spid="45"/>
                                        </p:tgtEl>
                                      </p:cBhvr>
                                    </p:animEffect>
                                  </p:childTnLst>
                                </p:cTn>
                              </p:par>
                            </p:childTnLst>
                          </p:cTn>
                        </p:par>
                        <p:par>
                          <p:cTn id="87" fill="hold">
                            <p:stCondLst>
                              <p:cond delay="3800"/>
                            </p:stCondLst>
                            <p:childTnLst>
                              <p:par>
                                <p:cTn id="88" presetID="10" presetClass="entr" presetSubtype="0" fill="hold" grpId="0" nodeType="afterEffect">
                                  <p:stCondLst>
                                    <p:cond delay="0"/>
                                  </p:stCondLst>
                                  <p:childTnLst>
                                    <p:set>
                                      <p:cBhvr>
                                        <p:cTn id="89" dur="1" fill="hold">
                                          <p:stCondLst>
                                            <p:cond delay="0"/>
                                          </p:stCondLst>
                                        </p:cTn>
                                        <p:tgtEl>
                                          <p:spTgt spid="42"/>
                                        </p:tgtEl>
                                        <p:attrNameLst>
                                          <p:attrName>style.visibility</p:attrName>
                                        </p:attrNameLst>
                                      </p:cBhvr>
                                      <p:to>
                                        <p:strVal val="visible"/>
                                      </p:to>
                                    </p:set>
                                    <p:animEffect transition="in" filter="fade">
                                      <p:cBhvr>
                                        <p:cTn id="90" dur="2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34" grpId="0"/>
      <p:bldP spid="35" grpId="0"/>
      <p:bldP spid="36" grpId="0"/>
      <p:bldP spid="37" grpId="0"/>
      <p:bldP spid="38" grpId="0"/>
      <p:bldP spid="39" grpId="0"/>
      <p:bldP spid="40" grpId="0"/>
      <p:bldP spid="41" grpId="0"/>
      <p:bldP spid="44" grpId="0"/>
      <p:bldP spid="45" grpId="0"/>
      <p:bldP spid="4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23"/>
          <p:cNvSpPr/>
          <p:nvPr/>
        </p:nvSpPr>
        <p:spPr bwMode="auto">
          <a:xfrm>
            <a:off x="3929967" y="2110283"/>
            <a:ext cx="1127306" cy="1132849"/>
          </a:xfrm>
          <a:custGeom>
            <a:avLst/>
            <a:gdLst>
              <a:gd name="T0" fmla="*/ 14 w 187"/>
              <a:gd name="T1" fmla="*/ 0 h 188"/>
              <a:gd name="T2" fmla="*/ 173 w 187"/>
              <a:gd name="T3" fmla="*/ 0 h 188"/>
              <a:gd name="T4" fmla="*/ 187 w 187"/>
              <a:gd name="T5" fmla="*/ 14 h 188"/>
              <a:gd name="T6" fmla="*/ 187 w 187"/>
              <a:gd name="T7" fmla="*/ 174 h 188"/>
              <a:gd name="T8" fmla="*/ 173 w 187"/>
              <a:gd name="T9" fmla="*/ 188 h 188"/>
              <a:gd name="T10" fmla="*/ 14 w 187"/>
              <a:gd name="T11" fmla="*/ 188 h 188"/>
              <a:gd name="T12" fmla="*/ 0 w 187"/>
              <a:gd name="T13" fmla="*/ 174 h 188"/>
              <a:gd name="T14" fmla="*/ 0 w 187"/>
              <a:gd name="T15" fmla="*/ 14 h 188"/>
              <a:gd name="T16" fmla="*/ 14 w 187"/>
              <a:gd name="T17"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188">
                <a:moveTo>
                  <a:pt x="14" y="0"/>
                </a:moveTo>
                <a:cubicBezTo>
                  <a:pt x="173" y="0"/>
                  <a:pt x="173" y="0"/>
                  <a:pt x="173" y="0"/>
                </a:cubicBezTo>
                <a:cubicBezTo>
                  <a:pt x="181" y="0"/>
                  <a:pt x="187" y="6"/>
                  <a:pt x="187" y="14"/>
                </a:cubicBezTo>
                <a:cubicBezTo>
                  <a:pt x="187" y="174"/>
                  <a:pt x="187" y="174"/>
                  <a:pt x="187" y="174"/>
                </a:cubicBezTo>
                <a:cubicBezTo>
                  <a:pt x="187" y="181"/>
                  <a:pt x="181" y="188"/>
                  <a:pt x="173" y="188"/>
                </a:cubicBezTo>
                <a:cubicBezTo>
                  <a:pt x="14" y="188"/>
                  <a:pt x="14" y="188"/>
                  <a:pt x="14" y="188"/>
                </a:cubicBezTo>
                <a:cubicBezTo>
                  <a:pt x="6" y="188"/>
                  <a:pt x="0" y="181"/>
                  <a:pt x="0" y="174"/>
                </a:cubicBezTo>
                <a:cubicBezTo>
                  <a:pt x="0" y="14"/>
                  <a:pt x="0" y="14"/>
                  <a:pt x="0" y="14"/>
                </a:cubicBezTo>
                <a:cubicBezTo>
                  <a:pt x="0" y="6"/>
                  <a:pt x="6" y="0"/>
                  <a:pt x="14" y="0"/>
                </a:cubicBezTo>
                <a:close/>
              </a:path>
            </a:pathLst>
          </a:custGeom>
          <a:solidFill>
            <a:srgbClr val="00B0F0"/>
          </a:solidFill>
          <a:ln w="19050">
            <a:noFill/>
          </a:ln>
          <a:effectLst/>
        </p:spPr>
        <p:txBody>
          <a:bodyPr vert="horz" wrap="square" lIns="68553" tIns="34277" rIns="68553" bIns="34277" numCol="1" anchor="ctr" anchorCtr="0" compatLnSpc="1"/>
          <a:lstStyle/>
          <a:p>
            <a:pPr algn="ctr" fontAlgn="base">
              <a:spcBef>
                <a:spcPct val="0"/>
              </a:spcBef>
              <a:spcAft>
                <a:spcPct val="0"/>
              </a:spcAft>
            </a:pPr>
            <a:r>
              <a:rPr lang="zh-CN" altLang="en-US" sz="2400" b="1" dirty="0">
                <a:solidFill>
                  <a:schemeClr val="bg2"/>
                </a:solidFill>
                <a:latin typeface="Arial" panose="020B0604020202020204" pitchFamily="34" charset="0"/>
                <a:cs typeface="+mn-ea"/>
              </a:rPr>
              <a:t>添加</a:t>
            </a:r>
            <a:endParaRPr lang="en-US" altLang="zh-CN" sz="2400" b="1" dirty="0">
              <a:solidFill>
                <a:schemeClr val="bg2"/>
              </a:solidFill>
              <a:latin typeface="Arial" panose="020B0604020202020204" pitchFamily="34" charset="0"/>
              <a:cs typeface="+mn-ea"/>
            </a:endParaRPr>
          </a:p>
          <a:p>
            <a:pPr algn="ctr" fontAlgn="base">
              <a:spcBef>
                <a:spcPct val="0"/>
              </a:spcBef>
              <a:spcAft>
                <a:spcPct val="0"/>
              </a:spcAft>
            </a:pPr>
            <a:r>
              <a:rPr lang="zh-CN" altLang="en-US" sz="2400" b="1" dirty="0">
                <a:solidFill>
                  <a:schemeClr val="bg2"/>
                </a:solidFill>
                <a:latin typeface="Arial" panose="020B0604020202020204" pitchFamily="34" charset="0"/>
                <a:cs typeface="+mn-ea"/>
              </a:rPr>
              <a:t>标题</a:t>
            </a:r>
            <a:endParaRPr lang="zh-CN" altLang="en-US" sz="2400" b="1" dirty="0">
              <a:solidFill>
                <a:schemeClr val="bg2"/>
              </a:solidFill>
              <a:latin typeface="Arial" panose="020B0604020202020204" pitchFamily="34" charset="0"/>
              <a:cs typeface="+mn-ea"/>
            </a:endParaRPr>
          </a:p>
        </p:txBody>
      </p:sp>
      <p:sp>
        <p:nvSpPr>
          <p:cNvPr id="47" name="Freeform 24"/>
          <p:cNvSpPr/>
          <p:nvPr/>
        </p:nvSpPr>
        <p:spPr bwMode="auto">
          <a:xfrm>
            <a:off x="5955037" y="1954643"/>
            <a:ext cx="716681" cy="716961"/>
          </a:xfrm>
          <a:custGeom>
            <a:avLst/>
            <a:gdLst>
              <a:gd name="T0" fmla="*/ 9 w 119"/>
              <a:gd name="T1" fmla="*/ 0 h 119"/>
              <a:gd name="T2" fmla="*/ 110 w 119"/>
              <a:gd name="T3" fmla="*/ 0 h 119"/>
              <a:gd name="T4" fmla="*/ 119 w 119"/>
              <a:gd name="T5" fmla="*/ 9 h 119"/>
              <a:gd name="T6" fmla="*/ 119 w 119"/>
              <a:gd name="T7" fmla="*/ 110 h 119"/>
              <a:gd name="T8" fmla="*/ 110 w 119"/>
              <a:gd name="T9" fmla="*/ 119 h 119"/>
              <a:gd name="T10" fmla="*/ 9 w 119"/>
              <a:gd name="T11" fmla="*/ 119 h 119"/>
              <a:gd name="T12" fmla="*/ 0 w 119"/>
              <a:gd name="T13" fmla="*/ 110 h 119"/>
              <a:gd name="T14" fmla="*/ 0 w 119"/>
              <a:gd name="T15" fmla="*/ 9 h 119"/>
              <a:gd name="T16" fmla="*/ 9 w 119"/>
              <a:gd name="T17"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19">
                <a:moveTo>
                  <a:pt x="9" y="0"/>
                </a:moveTo>
                <a:cubicBezTo>
                  <a:pt x="110" y="0"/>
                  <a:pt x="110" y="0"/>
                  <a:pt x="110" y="0"/>
                </a:cubicBezTo>
                <a:cubicBezTo>
                  <a:pt x="115" y="0"/>
                  <a:pt x="119" y="4"/>
                  <a:pt x="119" y="9"/>
                </a:cubicBezTo>
                <a:cubicBezTo>
                  <a:pt x="119" y="110"/>
                  <a:pt x="119" y="110"/>
                  <a:pt x="119" y="110"/>
                </a:cubicBezTo>
                <a:cubicBezTo>
                  <a:pt x="119" y="115"/>
                  <a:pt x="115" y="119"/>
                  <a:pt x="110" y="119"/>
                </a:cubicBezTo>
                <a:cubicBezTo>
                  <a:pt x="9" y="119"/>
                  <a:pt x="9" y="119"/>
                  <a:pt x="9" y="119"/>
                </a:cubicBezTo>
                <a:cubicBezTo>
                  <a:pt x="4" y="119"/>
                  <a:pt x="0" y="115"/>
                  <a:pt x="0" y="110"/>
                </a:cubicBezTo>
                <a:cubicBezTo>
                  <a:pt x="0" y="9"/>
                  <a:pt x="0" y="9"/>
                  <a:pt x="0" y="9"/>
                </a:cubicBezTo>
                <a:cubicBezTo>
                  <a:pt x="0" y="4"/>
                  <a:pt x="4" y="0"/>
                  <a:pt x="9" y="0"/>
                </a:cubicBezTo>
                <a:close/>
              </a:path>
            </a:pathLst>
          </a:custGeom>
          <a:solidFill>
            <a:srgbClr val="00B0F0"/>
          </a:solidFill>
          <a:ln w="19050">
            <a:noFill/>
          </a:ln>
          <a:effectLst/>
        </p:spPr>
        <p:txBody>
          <a:bodyPr vert="horz" wrap="square" lIns="68553" tIns="34277" rIns="68553" bIns="34277" numCol="1" anchor="ctr" anchorCtr="0" compatLnSpc="1"/>
          <a:lstStyle/>
          <a:p>
            <a:pPr algn="ctr" fontAlgn="base">
              <a:spcBef>
                <a:spcPct val="0"/>
              </a:spcBef>
              <a:spcAft>
                <a:spcPct val="0"/>
              </a:spcAft>
            </a:pPr>
            <a:r>
              <a:rPr lang="en-US" altLang="zh-CN" sz="4050" b="1" dirty="0">
                <a:solidFill>
                  <a:schemeClr val="bg2"/>
                </a:solidFill>
                <a:latin typeface="Arial" panose="020B0604020202020204" pitchFamily="34" charset="0"/>
                <a:cs typeface="+mn-ea"/>
              </a:rPr>
              <a:t>02</a:t>
            </a:r>
            <a:endParaRPr lang="zh-CN" altLang="en-US" sz="4050" b="1" dirty="0">
              <a:solidFill>
                <a:schemeClr val="bg2"/>
              </a:solidFill>
              <a:latin typeface="Arial" panose="020B0604020202020204" pitchFamily="34" charset="0"/>
              <a:cs typeface="+mn-ea"/>
            </a:endParaRPr>
          </a:p>
        </p:txBody>
      </p:sp>
      <p:sp>
        <p:nvSpPr>
          <p:cNvPr id="48" name="Freeform 25"/>
          <p:cNvSpPr/>
          <p:nvPr/>
        </p:nvSpPr>
        <p:spPr bwMode="auto">
          <a:xfrm>
            <a:off x="2779703" y="849861"/>
            <a:ext cx="831452" cy="834328"/>
          </a:xfrm>
          <a:custGeom>
            <a:avLst/>
            <a:gdLst>
              <a:gd name="T0" fmla="*/ 10 w 138"/>
              <a:gd name="T1" fmla="*/ 0 h 138"/>
              <a:gd name="T2" fmla="*/ 128 w 138"/>
              <a:gd name="T3" fmla="*/ 0 h 138"/>
              <a:gd name="T4" fmla="*/ 138 w 138"/>
              <a:gd name="T5" fmla="*/ 10 h 138"/>
              <a:gd name="T6" fmla="*/ 138 w 138"/>
              <a:gd name="T7" fmla="*/ 128 h 138"/>
              <a:gd name="T8" fmla="*/ 128 w 138"/>
              <a:gd name="T9" fmla="*/ 138 h 138"/>
              <a:gd name="T10" fmla="*/ 10 w 138"/>
              <a:gd name="T11" fmla="*/ 138 h 138"/>
              <a:gd name="T12" fmla="*/ 0 w 138"/>
              <a:gd name="T13" fmla="*/ 128 h 138"/>
              <a:gd name="T14" fmla="*/ 0 w 138"/>
              <a:gd name="T15" fmla="*/ 10 h 138"/>
              <a:gd name="T16" fmla="*/ 10 w 138"/>
              <a:gd name="T17"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8">
                <a:moveTo>
                  <a:pt x="10" y="0"/>
                </a:moveTo>
                <a:cubicBezTo>
                  <a:pt x="128" y="0"/>
                  <a:pt x="128" y="0"/>
                  <a:pt x="128" y="0"/>
                </a:cubicBezTo>
                <a:cubicBezTo>
                  <a:pt x="133" y="0"/>
                  <a:pt x="138" y="5"/>
                  <a:pt x="138" y="10"/>
                </a:cubicBezTo>
                <a:cubicBezTo>
                  <a:pt x="138" y="128"/>
                  <a:pt x="138" y="128"/>
                  <a:pt x="138" y="128"/>
                </a:cubicBezTo>
                <a:cubicBezTo>
                  <a:pt x="138" y="133"/>
                  <a:pt x="133" y="138"/>
                  <a:pt x="128" y="138"/>
                </a:cubicBezTo>
                <a:cubicBezTo>
                  <a:pt x="10" y="138"/>
                  <a:pt x="10" y="138"/>
                  <a:pt x="10" y="138"/>
                </a:cubicBezTo>
                <a:cubicBezTo>
                  <a:pt x="5" y="138"/>
                  <a:pt x="0" y="133"/>
                  <a:pt x="0" y="128"/>
                </a:cubicBezTo>
                <a:cubicBezTo>
                  <a:pt x="0" y="10"/>
                  <a:pt x="0" y="10"/>
                  <a:pt x="0" y="10"/>
                </a:cubicBezTo>
                <a:cubicBezTo>
                  <a:pt x="0" y="5"/>
                  <a:pt x="5" y="0"/>
                  <a:pt x="10" y="0"/>
                </a:cubicBezTo>
                <a:close/>
              </a:path>
            </a:pathLst>
          </a:custGeom>
          <a:solidFill>
            <a:srgbClr val="00B0F0"/>
          </a:solidFill>
          <a:ln w="19050">
            <a:noFill/>
          </a:ln>
          <a:effectLst/>
        </p:spPr>
        <p:txBody>
          <a:bodyPr vert="horz" wrap="square" lIns="68553" tIns="34277" rIns="68553" bIns="34277" numCol="1" anchor="ctr" anchorCtr="0" compatLnSpc="1"/>
          <a:lstStyle/>
          <a:p>
            <a:pPr algn="ctr" fontAlgn="base">
              <a:spcBef>
                <a:spcPct val="0"/>
              </a:spcBef>
              <a:spcAft>
                <a:spcPct val="0"/>
              </a:spcAft>
            </a:pPr>
            <a:r>
              <a:rPr lang="en-US" altLang="zh-CN" sz="4050" b="1" dirty="0">
                <a:solidFill>
                  <a:schemeClr val="bg2"/>
                </a:solidFill>
                <a:latin typeface="Arial" panose="020B0604020202020204" pitchFamily="34" charset="0"/>
                <a:cs typeface="+mn-ea"/>
              </a:rPr>
              <a:t>01</a:t>
            </a:r>
            <a:endParaRPr lang="zh-CN" altLang="en-US" sz="4050" b="1" dirty="0">
              <a:solidFill>
                <a:schemeClr val="bg2"/>
              </a:solidFill>
              <a:latin typeface="Arial" panose="020B0604020202020204" pitchFamily="34" charset="0"/>
              <a:cs typeface="+mn-ea"/>
            </a:endParaRPr>
          </a:p>
        </p:txBody>
      </p:sp>
      <p:sp>
        <p:nvSpPr>
          <p:cNvPr id="49" name="Freeform 26"/>
          <p:cNvSpPr/>
          <p:nvPr/>
        </p:nvSpPr>
        <p:spPr bwMode="auto">
          <a:xfrm>
            <a:off x="3886606" y="3901406"/>
            <a:ext cx="415727" cy="415889"/>
          </a:xfrm>
          <a:custGeom>
            <a:avLst/>
            <a:gdLst>
              <a:gd name="T0" fmla="*/ 5 w 69"/>
              <a:gd name="T1" fmla="*/ 0 h 69"/>
              <a:gd name="T2" fmla="*/ 64 w 69"/>
              <a:gd name="T3" fmla="*/ 0 h 69"/>
              <a:gd name="T4" fmla="*/ 69 w 69"/>
              <a:gd name="T5" fmla="*/ 5 h 69"/>
              <a:gd name="T6" fmla="*/ 69 w 69"/>
              <a:gd name="T7" fmla="*/ 63 h 69"/>
              <a:gd name="T8" fmla="*/ 64 w 69"/>
              <a:gd name="T9" fmla="*/ 69 h 69"/>
              <a:gd name="T10" fmla="*/ 5 w 69"/>
              <a:gd name="T11" fmla="*/ 69 h 69"/>
              <a:gd name="T12" fmla="*/ 0 w 69"/>
              <a:gd name="T13" fmla="*/ 63 h 69"/>
              <a:gd name="T14" fmla="*/ 0 w 69"/>
              <a:gd name="T15" fmla="*/ 5 h 69"/>
              <a:gd name="T16" fmla="*/ 5 w 69"/>
              <a:gd name="T1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69">
                <a:moveTo>
                  <a:pt x="5" y="0"/>
                </a:moveTo>
                <a:cubicBezTo>
                  <a:pt x="64" y="0"/>
                  <a:pt x="64" y="0"/>
                  <a:pt x="64" y="0"/>
                </a:cubicBezTo>
                <a:cubicBezTo>
                  <a:pt x="66" y="0"/>
                  <a:pt x="69" y="2"/>
                  <a:pt x="69" y="5"/>
                </a:cubicBezTo>
                <a:cubicBezTo>
                  <a:pt x="69" y="63"/>
                  <a:pt x="69" y="63"/>
                  <a:pt x="69" y="63"/>
                </a:cubicBezTo>
                <a:cubicBezTo>
                  <a:pt x="69" y="66"/>
                  <a:pt x="66" y="69"/>
                  <a:pt x="64" y="69"/>
                </a:cubicBezTo>
                <a:cubicBezTo>
                  <a:pt x="5" y="69"/>
                  <a:pt x="5" y="69"/>
                  <a:pt x="5" y="69"/>
                </a:cubicBezTo>
                <a:cubicBezTo>
                  <a:pt x="2" y="69"/>
                  <a:pt x="0" y="66"/>
                  <a:pt x="0" y="63"/>
                </a:cubicBezTo>
                <a:cubicBezTo>
                  <a:pt x="0" y="5"/>
                  <a:pt x="0" y="5"/>
                  <a:pt x="0" y="5"/>
                </a:cubicBezTo>
                <a:cubicBezTo>
                  <a:pt x="0" y="2"/>
                  <a:pt x="2" y="0"/>
                  <a:pt x="5" y="0"/>
                </a:cubicBezTo>
                <a:close/>
              </a:path>
            </a:pathLst>
          </a:custGeom>
          <a:solidFill>
            <a:srgbClr val="00B0F0"/>
          </a:solidFill>
          <a:ln w="19050">
            <a:noFill/>
          </a:ln>
          <a:effectLst/>
        </p:spPr>
        <p:txBody>
          <a:bodyPr vert="horz" wrap="square" lIns="68553" tIns="34277" rIns="68553" bIns="34277" numCol="1" anchor="ctr" anchorCtr="0" compatLnSpc="1"/>
          <a:lstStyle/>
          <a:p>
            <a:pPr algn="ctr" fontAlgn="base">
              <a:spcBef>
                <a:spcPct val="0"/>
              </a:spcBef>
              <a:spcAft>
                <a:spcPct val="0"/>
              </a:spcAft>
            </a:pPr>
            <a:r>
              <a:rPr lang="en-US" altLang="zh-CN" sz="1800" b="1" dirty="0">
                <a:solidFill>
                  <a:schemeClr val="bg2"/>
                </a:solidFill>
                <a:latin typeface="Arial" panose="020B0604020202020204" pitchFamily="34" charset="0"/>
                <a:cs typeface="+mn-ea"/>
              </a:rPr>
              <a:t>03</a:t>
            </a:r>
            <a:endParaRPr lang="zh-CN" altLang="en-US" sz="1800" b="1" dirty="0">
              <a:solidFill>
                <a:schemeClr val="bg2"/>
              </a:solidFill>
              <a:latin typeface="Arial" panose="020B0604020202020204" pitchFamily="34" charset="0"/>
              <a:cs typeface="+mn-ea"/>
            </a:endParaRPr>
          </a:p>
        </p:txBody>
      </p:sp>
      <p:sp>
        <p:nvSpPr>
          <p:cNvPr id="50" name="Freeform 27"/>
          <p:cNvSpPr/>
          <p:nvPr/>
        </p:nvSpPr>
        <p:spPr bwMode="auto">
          <a:xfrm>
            <a:off x="2465995" y="1255543"/>
            <a:ext cx="1463969" cy="1421164"/>
          </a:xfrm>
          <a:custGeom>
            <a:avLst/>
            <a:gdLst>
              <a:gd name="T0" fmla="*/ 243 w 243"/>
              <a:gd name="T1" fmla="*/ 236 h 236"/>
              <a:gd name="T2" fmla="*/ 19 w 243"/>
              <a:gd name="T3" fmla="*/ 236 h 236"/>
              <a:gd name="T4" fmla="*/ 0 w 243"/>
              <a:gd name="T5" fmla="*/ 216 h 236"/>
              <a:gd name="T6" fmla="*/ 0 w 243"/>
              <a:gd name="T7" fmla="*/ 19 h 236"/>
              <a:gd name="T8" fmla="*/ 19 w 243"/>
              <a:gd name="T9" fmla="*/ 0 h 236"/>
              <a:gd name="T10" fmla="*/ 53 w 243"/>
              <a:gd name="T11" fmla="*/ 0 h 236"/>
            </a:gdLst>
            <a:ahLst/>
            <a:cxnLst>
              <a:cxn ang="0">
                <a:pos x="T0" y="T1"/>
              </a:cxn>
              <a:cxn ang="0">
                <a:pos x="T2" y="T3"/>
              </a:cxn>
              <a:cxn ang="0">
                <a:pos x="T4" y="T5"/>
              </a:cxn>
              <a:cxn ang="0">
                <a:pos x="T6" y="T7"/>
              </a:cxn>
              <a:cxn ang="0">
                <a:pos x="T8" y="T9"/>
              </a:cxn>
              <a:cxn ang="0">
                <a:pos x="T10" y="T11"/>
              </a:cxn>
            </a:cxnLst>
            <a:rect l="0" t="0" r="r" b="b"/>
            <a:pathLst>
              <a:path w="243" h="236">
                <a:moveTo>
                  <a:pt x="243" y="236"/>
                </a:moveTo>
                <a:cubicBezTo>
                  <a:pt x="19" y="236"/>
                  <a:pt x="19" y="236"/>
                  <a:pt x="19" y="236"/>
                </a:cubicBezTo>
                <a:cubicBezTo>
                  <a:pt x="9" y="236"/>
                  <a:pt x="0" y="227"/>
                  <a:pt x="0" y="216"/>
                </a:cubicBezTo>
                <a:cubicBezTo>
                  <a:pt x="0" y="19"/>
                  <a:pt x="0" y="19"/>
                  <a:pt x="0" y="19"/>
                </a:cubicBezTo>
                <a:cubicBezTo>
                  <a:pt x="0" y="8"/>
                  <a:pt x="9" y="0"/>
                  <a:pt x="19" y="0"/>
                </a:cubicBezTo>
                <a:cubicBezTo>
                  <a:pt x="53" y="0"/>
                  <a:pt x="53" y="0"/>
                  <a:pt x="53" y="0"/>
                </a:cubicBezTo>
              </a:path>
            </a:pathLst>
          </a:custGeom>
          <a:noFill/>
          <a:ln w="28575" cap="flat">
            <a:solidFill>
              <a:schemeClr val="bg1">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68553" tIns="34277" rIns="68553" bIns="34277" numCol="1" anchor="t" anchorCtr="0" compatLnSpc="1"/>
          <a:lstStyle/>
          <a:p>
            <a:endParaRPr lang="zh-CN" altLang="en-US" sz="1015">
              <a:solidFill>
                <a:schemeClr val="tx2"/>
              </a:solidFill>
              <a:cs typeface="+mn-ea"/>
            </a:endParaRPr>
          </a:p>
        </p:txBody>
      </p:sp>
      <p:sp>
        <p:nvSpPr>
          <p:cNvPr id="51" name="Freeform 28"/>
          <p:cNvSpPr/>
          <p:nvPr/>
        </p:nvSpPr>
        <p:spPr bwMode="auto">
          <a:xfrm>
            <a:off x="5057271" y="2671605"/>
            <a:ext cx="1252280" cy="362308"/>
          </a:xfrm>
          <a:custGeom>
            <a:avLst/>
            <a:gdLst>
              <a:gd name="T0" fmla="*/ 0 w 208"/>
              <a:gd name="T1" fmla="*/ 1 h 60"/>
              <a:gd name="T2" fmla="*/ 89 w 208"/>
              <a:gd name="T3" fmla="*/ 1 h 60"/>
              <a:gd name="T4" fmla="*/ 109 w 208"/>
              <a:gd name="T5" fmla="*/ 21 h 60"/>
              <a:gd name="T6" fmla="*/ 109 w 208"/>
              <a:gd name="T7" fmla="*/ 41 h 60"/>
              <a:gd name="T8" fmla="*/ 129 w 208"/>
              <a:gd name="T9" fmla="*/ 60 h 60"/>
              <a:gd name="T10" fmla="*/ 188 w 208"/>
              <a:gd name="T11" fmla="*/ 60 h 60"/>
              <a:gd name="T12" fmla="*/ 208 w 208"/>
              <a:gd name="T13" fmla="*/ 40 h 60"/>
              <a:gd name="T14" fmla="*/ 208 w 208"/>
              <a:gd name="T15" fmla="*/ 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60">
                <a:moveTo>
                  <a:pt x="0" y="1"/>
                </a:moveTo>
                <a:cubicBezTo>
                  <a:pt x="89" y="1"/>
                  <a:pt x="89" y="1"/>
                  <a:pt x="89" y="1"/>
                </a:cubicBezTo>
                <a:cubicBezTo>
                  <a:pt x="100" y="1"/>
                  <a:pt x="109" y="10"/>
                  <a:pt x="109" y="21"/>
                </a:cubicBezTo>
                <a:cubicBezTo>
                  <a:pt x="109" y="41"/>
                  <a:pt x="109" y="41"/>
                  <a:pt x="109" y="41"/>
                </a:cubicBezTo>
                <a:cubicBezTo>
                  <a:pt x="109" y="51"/>
                  <a:pt x="118" y="60"/>
                  <a:pt x="129" y="60"/>
                </a:cubicBezTo>
                <a:cubicBezTo>
                  <a:pt x="188" y="60"/>
                  <a:pt x="188" y="60"/>
                  <a:pt x="188" y="60"/>
                </a:cubicBezTo>
                <a:cubicBezTo>
                  <a:pt x="199" y="60"/>
                  <a:pt x="208" y="51"/>
                  <a:pt x="208" y="40"/>
                </a:cubicBezTo>
                <a:cubicBezTo>
                  <a:pt x="208" y="0"/>
                  <a:pt x="208" y="0"/>
                  <a:pt x="208" y="0"/>
                </a:cubicBezTo>
              </a:path>
            </a:pathLst>
          </a:custGeom>
          <a:noFill/>
          <a:ln w="28575" cap="flat">
            <a:solidFill>
              <a:schemeClr val="bg1">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68553" tIns="34277" rIns="68553" bIns="34277" numCol="1" anchor="t" anchorCtr="0" compatLnSpc="1"/>
          <a:lstStyle/>
          <a:p>
            <a:endParaRPr lang="zh-CN" altLang="en-US" sz="1015">
              <a:solidFill>
                <a:schemeClr val="tx2"/>
              </a:solidFill>
              <a:cs typeface="+mn-ea"/>
            </a:endParaRPr>
          </a:p>
        </p:txBody>
      </p:sp>
      <p:sp>
        <p:nvSpPr>
          <p:cNvPr id="52" name="Freeform 29"/>
          <p:cNvSpPr/>
          <p:nvPr/>
        </p:nvSpPr>
        <p:spPr bwMode="auto">
          <a:xfrm>
            <a:off x="4093194" y="3243132"/>
            <a:ext cx="402974" cy="1260422"/>
          </a:xfrm>
          <a:custGeom>
            <a:avLst/>
            <a:gdLst>
              <a:gd name="T0" fmla="*/ 0 w 67"/>
              <a:gd name="T1" fmla="*/ 176 h 209"/>
              <a:gd name="T2" fmla="*/ 33 w 67"/>
              <a:gd name="T3" fmla="*/ 209 h 209"/>
              <a:gd name="T4" fmla="*/ 33 w 67"/>
              <a:gd name="T5" fmla="*/ 209 h 209"/>
              <a:gd name="T6" fmla="*/ 67 w 67"/>
              <a:gd name="T7" fmla="*/ 176 h 209"/>
              <a:gd name="T8" fmla="*/ 67 w 67"/>
              <a:gd name="T9" fmla="*/ 0 h 209"/>
            </a:gdLst>
            <a:ahLst/>
            <a:cxnLst>
              <a:cxn ang="0">
                <a:pos x="T0" y="T1"/>
              </a:cxn>
              <a:cxn ang="0">
                <a:pos x="T2" y="T3"/>
              </a:cxn>
              <a:cxn ang="0">
                <a:pos x="T4" y="T5"/>
              </a:cxn>
              <a:cxn ang="0">
                <a:pos x="T6" y="T7"/>
              </a:cxn>
              <a:cxn ang="0">
                <a:pos x="T8" y="T9"/>
              </a:cxn>
            </a:cxnLst>
            <a:rect l="0" t="0" r="r" b="b"/>
            <a:pathLst>
              <a:path w="67" h="209">
                <a:moveTo>
                  <a:pt x="0" y="176"/>
                </a:moveTo>
                <a:cubicBezTo>
                  <a:pt x="0" y="194"/>
                  <a:pt x="15" y="209"/>
                  <a:pt x="33" y="209"/>
                </a:cubicBezTo>
                <a:cubicBezTo>
                  <a:pt x="33" y="209"/>
                  <a:pt x="33" y="209"/>
                  <a:pt x="33" y="209"/>
                </a:cubicBezTo>
                <a:cubicBezTo>
                  <a:pt x="52" y="209"/>
                  <a:pt x="67" y="194"/>
                  <a:pt x="67" y="176"/>
                </a:cubicBezTo>
                <a:cubicBezTo>
                  <a:pt x="67" y="0"/>
                  <a:pt x="67" y="0"/>
                  <a:pt x="67" y="0"/>
                </a:cubicBezTo>
              </a:path>
            </a:pathLst>
          </a:custGeom>
          <a:noFill/>
          <a:ln w="28575" cap="flat">
            <a:solidFill>
              <a:schemeClr val="bg1">
                <a:lumMod val="50000"/>
              </a:schemeClr>
            </a:solidFill>
            <a:prstDash val="dash"/>
            <a:miter lim="800000"/>
            <a:headEnd type="triangle" w="med" len="med"/>
            <a:tailEnd type="none" w="med" len="med"/>
          </a:ln>
          <a:extLst>
            <a:ext uri="{909E8E84-426E-40DD-AFC4-6F175D3DCCD1}">
              <a14:hiddenFill xmlns:a14="http://schemas.microsoft.com/office/drawing/2010/main">
                <a:solidFill>
                  <a:srgbClr val="FFFFFF"/>
                </a:solidFill>
              </a14:hiddenFill>
            </a:ext>
          </a:extLst>
        </p:spPr>
        <p:txBody>
          <a:bodyPr vert="horz" wrap="square" lIns="68553" tIns="34277" rIns="68553" bIns="34277" numCol="1" anchor="t" anchorCtr="0" compatLnSpc="1"/>
          <a:lstStyle/>
          <a:p>
            <a:endParaRPr lang="zh-CN" altLang="en-US" sz="1015">
              <a:solidFill>
                <a:schemeClr val="tx2"/>
              </a:solidFill>
              <a:cs typeface="+mn-ea"/>
            </a:endParaRPr>
          </a:p>
        </p:txBody>
      </p:sp>
      <p:sp>
        <p:nvSpPr>
          <p:cNvPr id="53" name="TextBox 52"/>
          <p:cNvSpPr txBox="1"/>
          <p:nvPr/>
        </p:nvSpPr>
        <p:spPr>
          <a:xfrm>
            <a:off x="3686113" y="1137166"/>
            <a:ext cx="2985603" cy="609371"/>
          </a:xfrm>
          <a:prstGeom prst="rect">
            <a:avLst/>
          </a:prstGeom>
          <a:noFill/>
        </p:spPr>
        <p:txBody>
          <a:bodyPr wrap="square" lIns="68553" tIns="34277" rIns="68553" bIns="34277" rtlCol="0">
            <a:spAutoFit/>
          </a:bodyPr>
          <a:lstStyle/>
          <a:p>
            <a:pPr>
              <a:lnSpc>
                <a:spcPct val="130000"/>
              </a:lnSpc>
            </a:pPr>
            <a:r>
              <a:rPr lang="zh-CN" altLang="en-US" sz="900" dirty="0">
                <a:solidFill>
                  <a:schemeClr val="tx2"/>
                </a:solidFill>
                <a:latin typeface="+mn-ea"/>
                <a:cs typeface="+mn-ea"/>
              </a:rPr>
              <a:t>您的内容打在这里，或者通过复制您的文本后，在此框中选择粘贴，并选择只保留文字。您的内容打在这里，或者通过通过复制您的文本。</a:t>
            </a:r>
            <a:endParaRPr lang="zh-CN" altLang="en-US" sz="900" dirty="0">
              <a:solidFill>
                <a:schemeClr val="tx2"/>
              </a:solidFill>
              <a:latin typeface="+mn-ea"/>
              <a:cs typeface="+mn-ea"/>
            </a:endParaRPr>
          </a:p>
        </p:txBody>
      </p:sp>
      <p:sp>
        <p:nvSpPr>
          <p:cNvPr id="54" name="TextBox 53"/>
          <p:cNvSpPr txBox="1"/>
          <p:nvPr/>
        </p:nvSpPr>
        <p:spPr>
          <a:xfrm>
            <a:off x="3619084" y="843559"/>
            <a:ext cx="1330187" cy="233847"/>
          </a:xfrm>
          <a:prstGeom prst="rect">
            <a:avLst/>
          </a:prstGeom>
          <a:noFill/>
        </p:spPr>
        <p:txBody>
          <a:bodyPr wrap="square" lIns="68553" tIns="0" rIns="68553" bIns="0" rtlCol="0" anchor="t">
            <a:spAutoFit/>
          </a:bodyPr>
          <a:lstStyle/>
          <a:p>
            <a:pPr algn="ctr">
              <a:lnSpc>
                <a:spcPct val="150000"/>
              </a:lnSpc>
            </a:pPr>
            <a:r>
              <a:rPr lang="zh-CN" altLang="en-US" sz="1015" dirty="0">
                <a:solidFill>
                  <a:schemeClr val="tx2"/>
                </a:solidFill>
                <a:latin typeface="+mn-ea"/>
                <a:cs typeface="+mn-ea"/>
              </a:rPr>
              <a:t>点击添加标题</a:t>
            </a:r>
            <a:endParaRPr lang="zh-CN" altLang="en-US" sz="1015" dirty="0">
              <a:solidFill>
                <a:schemeClr val="tx2"/>
              </a:solidFill>
              <a:latin typeface="+mn-ea"/>
              <a:cs typeface="+mn-ea"/>
            </a:endParaRPr>
          </a:p>
        </p:txBody>
      </p:sp>
      <p:sp>
        <p:nvSpPr>
          <p:cNvPr id="55" name="TextBox 54"/>
          <p:cNvSpPr txBox="1"/>
          <p:nvPr/>
        </p:nvSpPr>
        <p:spPr>
          <a:xfrm>
            <a:off x="6784787" y="2300892"/>
            <a:ext cx="1997443" cy="789421"/>
          </a:xfrm>
          <a:prstGeom prst="rect">
            <a:avLst/>
          </a:prstGeom>
          <a:noFill/>
        </p:spPr>
        <p:txBody>
          <a:bodyPr wrap="square" lIns="68553" tIns="34277" rIns="68553" bIns="34277" rtlCol="0">
            <a:spAutoFit/>
          </a:bodyPr>
          <a:lstStyle/>
          <a:p>
            <a:pPr>
              <a:lnSpc>
                <a:spcPct val="130000"/>
              </a:lnSpc>
            </a:pPr>
            <a:r>
              <a:rPr lang="zh-CN" altLang="en-US" sz="900" dirty="0">
                <a:solidFill>
                  <a:schemeClr val="tx2"/>
                </a:solidFill>
                <a:latin typeface="+mn-ea"/>
                <a:cs typeface="+mn-ea"/>
              </a:rPr>
              <a:t>您的内容打在这里，或者通过复制您的文本后，在此框中选择粘贴，并选择只保留文字。您的内容打在</a:t>
            </a:r>
            <a:r>
              <a:rPr lang="zh-CN" altLang="en-US" sz="900">
                <a:solidFill>
                  <a:schemeClr val="tx2"/>
                </a:solidFill>
                <a:latin typeface="+mn-ea"/>
                <a:cs typeface="+mn-ea"/>
              </a:rPr>
              <a:t>这里，或者通过通过复制您的文本。</a:t>
            </a:r>
            <a:endParaRPr lang="zh-CN" altLang="en-US" sz="900">
              <a:solidFill>
                <a:schemeClr val="tx2"/>
              </a:solidFill>
              <a:latin typeface="+mn-ea"/>
              <a:cs typeface="+mn-ea"/>
            </a:endParaRPr>
          </a:p>
        </p:txBody>
      </p:sp>
      <p:sp>
        <p:nvSpPr>
          <p:cNvPr id="56" name="TextBox 55"/>
          <p:cNvSpPr txBox="1"/>
          <p:nvPr/>
        </p:nvSpPr>
        <p:spPr>
          <a:xfrm>
            <a:off x="6717758" y="2007283"/>
            <a:ext cx="1330187" cy="233847"/>
          </a:xfrm>
          <a:prstGeom prst="rect">
            <a:avLst/>
          </a:prstGeom>
          <a:noFill/>
        </p:spPr>
        <p:txBody>
          <a:bodyPr wrap="square" lIns="68553" tIns="0" rIns="68553" bIns="0" rtlCol="0" anchor="t">
            <a:spAutoFit/>
          </a:bodyPr>
          <a:lstStyle/>
          <a:p>
            <a:pPr algn="ctr">
              <a:lnSpc>
                <a:spcPct val="150000"/>
              </a:lnSpc>
            </a:pPr>
            <a:r>
              <a:rPr lang="zh-CN" altLang="en-US" sz="1015">
                <a:solidFill>
                  <a:schemeClr val="tx2"/>
                </a:solidFill>
                <a:latin typeface="+mn-ea"/>
                <a:cs typeface="+mn-ea"/>
              </a:rPr>
              <a:t>点击添加标题</a:t>
            </a:r>
            <a:endParaRPr lang="zh-CN" altLang="en-US" sz="1015">
              <a:solidFill>
                <a:schemeClr val="tx2"/>
              </a:solidFill>
              <a:latin typeface="+mn-ea"/>
              <a:cs typeface="+mn-ea"/>
            </a:endParaRPr>
          </a:p>
        </p:txBody>
      </p:sp>
      <p:sp>
        <p:nvSpPr>
          <p:cNvPr id="57" name="TextBox 56"/>
          <p:cNvSpPr txBox="1"/>
          <p:nvPr/>
        </p:nvSpPr>
        <p:spPr>
          <a:xfrm>
            <a:off x="792461" y="3783460"/>
            <a:ext cx="2985603" cy="583852"/>
          </a:xfrm>
          <a:prstGeom prst="rect">
            <a:avLst/>
          </a:prstGeom>
          <a:noFill/>
        </p:spPr>
        <p:txBody>
          <a:bodyPr wrap="square" lIns="68553" tIns="34277" rIns="68553" bIns="34277" rtlCol="0">
            <a:spAutoFit/>
          </a:bodyPr>
          <a:lstStyle/>
          <a:p>
            <a:pPr algn="r">
              <a:lnSpc>
                <a:spcPct val="130000"/>
              </a:lnSpc>
            </a:pPr>
            <a:r>
              <a:rPr lang="zh-CN" altLang="en-US" sz="900" dirty="0">
                <a:solidFill>
                  <a:schemeClr val="tx2"/>
                </a:solidFill>
                <a:latin typeface="+mn-ea"/>
                <a:cs typeface="+mn-ea"/>
              </a:rPr>
              <a:t>您的内容打在这里，或者通过复制您的文本后，在此框中选择粘贴，并选择只保留文字。您的内容打在</a:t>
            </a:r>
            <a:r>
              <a:rPr lang="zh-CN" altLang="en-US" sz="900">
                <a:solidFill>
                  <a:schemeClr val="tx2"/>
                </a:solidFill>
                <a:latin typeface="+mn-ea"/>
                <a:cs typeface="+mn-ea"/>
              </a:rPr>
              <a:t>这里，或者通过通过复制您的文本。</a:t>
            </a:r>
            <a:endParaRPr lang="zh-CN" altLang="en-US" sz="900">
              <a:solidFill>
                <a:schemeClr val="tx2"/>
              </a:solidFill>
              <a:latin typeface="+mn-ea"/>
              <a:cs typeface="+mn-ea"/>
            </a:endParaRPr>
          </a:p>
        </p:txBody>
      </p:sp>
      <p:sp>
        <p:nvSpPr>
          <p:cNvPr id="58" name="TextBox 57"/>
          <p:cNvSpPr txBox="1"/>
          <p:nvPr/>
        </p:nvSpPr>
        <p:spPr>
          <a:xfrm>
            <a:off x="2519981" y="3489853"/>
            <a:ext cx="1330187" cy="233847"/>
          </a:xfrm>
          <a:prstGeom prst="rect">
            <a:avLst/>
          </a:prstGeom>
          <a:noFill/>
        </p:spPr>
        <p:txBody>
          <a:bodyPr wrap="square" lIns="68553" tIns="0" rIns="68553" bIns="0" rtlCol="0" anchor="t">
            <a:spAutoFit/>
          </a:bodyPr>
          <a:lstStyle/>
          <a:p>
            <a:pPr algn="ctr">
              <a:lnSpc>
                <a:spcPct val="150000"/>
              </a:lnSpc>
            </a:pPr>
            <a:r>
              <a:rPr lang="zh-CN" altLang="en-US" sz="1015">
                <a:solidFill>
                  <a:schemeClr val="tx2"/>
                </a:solidFill>
                <a:latin typeface="+mn-ea"/>
                <a:cs typeface="+mn-ea"/>
              </a:rPr>
              <a:t>点击添加标题</a:t>
            </a:r>
            <a:endParaRPr lang="zh-CN" altLang="en-US" sz="1015">
              <a:solidFill>
                <a:schemeClr val="tx2"/>
              </a:solidFill>
              <a:latin typeface="+mn-ea"/>
              <a:cs typeface="+mn-ea"/>
            </a:endParaRPr>
          </a:p>
        </p:txBody>
      </p:sp>
      <p:sp>
        <p:nvSpPr>
          <p:cNvPr id="18" name="TextBox 25"/>
          <p:cNvSpPr txBox="1"/>
          <p:nvPr/>
        </p:nvSpPr>
        <p:spPr>
          <a:xfrm>
            <a:off x="995110" y="138590"/>
            <a:ext cx="1210588" cy="400110"/>
          </a:xfrm>
          <a:prstGeom prst="rect">
            <a:avLst/>
          </a:prstGeom>
          <a:noFill/>
        </p:spPr>
        <p:txBody>
          <a:bodyPr wrap="none" rtlCol="0">
            <a:spAutoFit/>
          </a:bodyPr>
          <a:lstStyle/>
          <a:p>
            <a:r>
              <a:rPr lang="zh-CN" altLang="en-US" sz="2000" b="1" dirty="0">
                <a:solidFill>
                  <a:srgbClr val="00B0F0"/>
                </a:solidFill>
                <a:latin typeface="+mn-ea"/>
                <a:cs typeface="+mn-ea"/>
              </a:rPr>
              <a:t>发展情况</a:t>
            </a:r>
            <a:endParaRPr lang="zh-CN" altLang="en-US" sz="2000" b="1" dirty="0">
              <a:solidFill>
                <a:srgbClr val="00B0F0"/>
              </a:solidFill>
              <a:latin typeface="+mn-ea"/>
              <a:cs typeface="+mn-ea"/>
            </a:endParaRPr>
          </a:p>
        </p:txBody>
      </p:sp>
      <p:sp>
        <p:nvSpPr>
          <p:cNvPr id="19" name="TextBox 26"/>
          <p:cNvSpPr txBox="1"/>
          <p:nvPr/>
        </p:nvSpPr>
        <p:spPr>
          <a:xfrm>
            <a:off x="2477069" y="200146"/>
            <a:ext cx="1976951"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RESEARCH IDEAS</a:t>
            </a:r>
            <a:endParaRPr lang="zh-CN" altLang="en-US" b="1" dirty="0">
              <a:solidFill>
                <a:srgbClr val="00B0F0"/>
              </a:solidFill>
            </a:endParaRPr>
          </a:p>
        </p:txBody>
      </p:sp>
      <p:cxnSp>
        <p:nvCxnSpPr>
          <p:cNvPr id="20" name="直接连接符 19"/>
          <p:cNvCxnSpPr/>
          <p:nvPr/>
        </p:nvCxnSpPr>
        <p:spPr>
          <a:xfrm>
            <a:off x="2393281" y="220559"/>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21" name="TextBox 26"/>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advTm="0">
        <p14:ferris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animEffect transition="in" filter="fade">
                                      <p:cBhvr>
                                        <p:cTn id="9" dur="500"/>
                                        <p:tgtEl>
                                          <p:spTgt spid="46"/>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wipe(down)">
                                      <p:cBhvr>
                                        <p:cTn id="13" dur="500"/>
                                        <p:tgtEl>
                                          <p:spTgt spid="50"/>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51"/>
                                        </p:tgtEl>
                                        <p:attrNameLst>
                                          <p:attrName>style.visibility</p:attrName>
                                        </p:attrNameLst>
                                      </p:cBhvr>
                                      <p:to>
                                        <p:strVal val="visible"/>
                                      </p:to>
                                    </p:set>
                                    <p:animEffect transition="in" filter="wipe(left)">
                                      <p:cBhvr>
                                        <p:cTn id="16" dur="500"/>
                                        <p:tgtEl>
                                          <p:spTgt spid="51"/>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Effect transition="in" filter="wipe(right)">
                                      <p:cBhvr>
                                        <p:cTn id="19" dur="500"/>
                                        <p:tgtEl>
                                          <p:spTgt spid="52"/>
                                        </p:tgtEl>
                                      </p:cBhvr>
                                    </p:animEffect>
                                  </p:childTnLst>
                                </p:cTn>
                              </p:par>
                            </p:childTnLst>
                          </p:cTn>
                        </p:par>
                        <p:par>
                          <p:cTn id="20" fill="hold">
                            <p:stCondLst>
                              <p:cond delay="1000"/>
                            </p:stCondLst>
                            <p:childTnLst>
                              <p:par>
                                <p:cTn id="21" presetID="49" presetClass="entr" presetSubtype="0" decel="100000" fill="hold" grpId="0" nodeType="afterEffect">
                                  <p:stCondLst>
                                    <p:cond delay="0"/>
                                  </p:stCondLst>
                                  <p:childTnLst>
                                    <p:set>
                                      <p:cBhvr>
                                        <p:cTn id="22" dur="1" fill="hold">
                                          <p:stCondLst>
                                            <p:cond delay="0"/>
                                          </p:stCondLst>
                                        </p:cTn>
                                        <p:tgtEl>
                                          <p:spTgt spid="48"/>
                                        </p:tgtEl>
                                        <p:attrNameLst>
                                          <p:attrName>style.visibility</p:attrName>
                                        </p:attrNameLst>
                                      </p:cBhvr>
                                      <p:to>
                                        <p:strVal val="visible"/>
                                      </p:to>
                                    </p:set>
                                    <p:anim calcmode="lin" valueType="num">
                                      <p:cBhvr>
                                        <p:cTn id="23" dur="500" fill="hold"/>
                                        <p:tgtEl>
                                          <p:spTgt spid="48"/>
                                        </p:tgtEl>
                                        <p:attrNameLst>
                                          <p:attrName>ppt_w</p:attrName>
                                        </p:attrNameLst>
                                      </p:cBhvr>
                                      <p:tavLst>
                                        <p:tav tm="0">
                                          <p:val>
                                            <p:fltVal val="0"/>
                                          </p:val>
                                        </p:tav>
                                        <p:tav tm="100000">
                                          <p:val>
                                            <p:strVal val="#ppt_w"/>
                                          </p:val>
                                        </p:tav>
                                      </p:tavLst>
                                    </p:anim>
                                    <p:anim calcmode="lin" valueType="num">
                                      <p:cBhvr>
                                        <p:cTn id="24" dur="500" fill="hold"/>
                                        <p:tgtEl>
                                          <p:spTgt spid="48"/>
                                        </p:tgtEl>
                                        <p:attrNameLst>
                                          <p:attrName>ppt_h</p:attrName>
                                        </p:attrNameLst>
                                      </p:cBhvr>
                                      <p:tavLst>
                                        <p:tav tm="0">
                                          <p:val>
                                            <p:fltVal val="0"/>
                                          </p:val>
                                        </p:tav>
                                        <p:tav tm="100000">
                                          <p:val>
                                            <p:strVal val="#ppt_h"/>
                                          </p:val>
                                        </p:tav>
                                      </p:tavLst>
                                    </p:anim>
                                    <p:anim calcmode="lin" valueType="num">
                                      <p:cBhvr>
                                        <p:cTn id="25" dur="500" fill="hold"/>
                                        <p:tgtEl>
                                          <p:spTgt spid="48"/>
                                        </p:tgtEl>
                                        <p:attrNameLst>
                                          <p:attrName>style.rotation</p:attrName>
                                        </p:attrNameLst>
                                      </p:cBhvr>
                                      <p:tavLst>
                                        <p:tav tm="0">
                                          <p:val>
                                            <p:fltVal val="360"/>
                                          </p:val>
                                        </p:tav>
                                        <p:tav tm="100000">
                                          <p:val>
                                            <p:fltVal val="0"/>
                                          </p:val>
                                        </p:tav>
                                      </p:tavLst>
                                    </p:anim>
                                    <p:animEffect transition="in" filter="fade">
                                      <p:cBhvr>
                                        <p:cTn id="26" dur="500"/>
                                        <p:tgtEl>
                                          <p:spTgt spid="48"/>
                                        </p:tgtEl>
                                      </p:cBhvr>
                                    </p:animEffect>
                                  </p:childTnLst>
                                </p:cTn>
                              </p:par>
                              <p:par>
                                <p:cTn id="27" presetID="49" presetClass="entr" presetSubtype="0" decel="100000" fill="hold" grpId="0" nodeType="withEffect">
                                  <p:stCondLst>
                                    <p:cond delay="0"/>
                                  </p:stCondLst>
                                  <p:childTnLst>
                                    <p:set>
                                      <p:cBhvr>
                                        <p:cTn id="28" dur="1" fill="hold">
                                          <p:stCondLst>
                                            <p:cond delay="0"/>
                                          </p:stCondLst>
                                        </p:cTn>
                                        <p:tgtEl>
                                          <p:spTgt spid="47"/>
                                        </p:tgtEl>
                                        <p:attrNameLst>
                                          <p:attrName>style.visibility</p:attrName>
                                        </p:attrNameLst>
                                      </p:cBhvr>
                                      <p:to>
                                        <p:strVal val="visible"/>
                                      </p:to>
                                    </p:set>
                                    <p:anim calcmode="lin" valueType="num">
                                      <p:cBhvr>
                                        <p:cTn id="29" dur="500" fill="hold"/>
                                        <p:tgtEl>
                                          <p:spTgt spid="47"/>
                                        </p:tgtEl>
                                        <p:attrNameLst>
                                          <p:attrName>ppt_w</p:attrName>
                                        </p:attrNameLst>
                                      </p:cBhvr>
                                      <p:tavLst>
                                        <p:tav tm="0">
                                          <p:val>
                                            <p:fltVal val="0"/>
                                          </p:val>
                                        </p:tav>
                                        <p:tav tm="100000">
                                          <p:val>
                                            <p:strVal val="#ppt_w"/>
                                          </p:val>
                                        </p:tav>
                                      </p:tavLst>
                                    </p:anim>
                                    <p:anim calcmode="lin" valueType="num">
                                      <p:cBhvr>
                                        <p:cTn id="30" dur="500" fill="hold"/>
                                        <p:tgtEl>
                                          <p:spTgt spid="47"/>
                                        </p:tgtEl>
                                        <p:attrNameLst>
                                          <p:attrName>ppt_h</p:attrName>
                                        </p:attrNameLst>
                                      </p:cBhvr>
                                      <p:tavLst>
                                        <p:tav tm="0">
                                          <p:val>
                                            <p:fltVal val="0"/>
                                          </p:val>
                                        </p:tav>
                                        <p:tav tm="100000">
                                          <p:val>
                                            <p:strVal val="#ppt_h"/>
                                          </p:val>
                                        </p:tav>
                                      </p:tavLst>
                                    </p:anim>
                                    <p:anim calcmode="lin" valueType="num">
                                      <p:cBhvr>
                                        <p:cTn id="31" dur="500" fill="hold"/>
                                        <p:tgtEl>
                                          <p:spTgt spid="47"/>
                                        </p:tgtEl>
                                        <p:attrNameLst>
                                          <p:attrName>style.rotation</p:attrName>
                                        </p:attrNameLst>
                                      </p:cBhvr>
                                      <p:tavLst>
                                        <p:tav tm="0">
                                          <p:val>
                                            <p:fltVal val="360"/>
                                          </p:val>
                                        </p:tav>
                                        <p:tav tm="100000">
                                          <p:val>
                                            <p:fltVal val="0"/>
                                          </p:val>
                                        </p:tav>
                                      </p:tavLst>
                                    </p:anim>
                                    <p:animEffect transition="in" filter="fade">
                                      <p:cBhvr>
                                        <p:cTn id="32" dur="500"/>
                                        <p:tgtEl>
                                          <p:spTgt spid="47"/>
                                        </p:tgtEl>
                                      </p:cBhvr>
                                    </p:animEffect>
                                  </p:childTnLst>
                                </p:cTn>
                              </p:par>
                              <p:par>
                                <p:cTn id="33" presetID="49" presetClass="entr" presetSubtype="0" decel="100000" fill="hold" grpId="0" nodeType="withEffect">
                                  <p:stCondLst>
                                    <p:cond delay="0"/>
                                  </p:stCondLst>
                                  <p:childTnLst>
                                    <p:set>
                                      <p:cBhvr>
                                        <p:cTn id="34" dur="1" fill="hold">
                                          <p:stCondLst>
                                            <p:cond delay="0"/>
                                          </p:stCondLst>
                                        </p:cTn>
                                        <p:tgtEl>
                                          <p:spTgt spid="49"/>
                                        </p:tgtEl>
                                        <p:attrNameLst>
                                          <p:attrName>style.visibility</p:attrName>
                                        </p:attrNameLst>
                                      </p:cBhvr>
                                      <p:to>
                                        <p:strVal val="visible"/>
                                      </p:to>
                                    </p:set>
                                    <p:anim calcmode="lin" valueType="num">
                                      <p:cBhvr>
                                        <p:cTn id="35" dur="500" fill="hold"/>
                                        <p:tgtEl>
                                          <p:spTgt spid="49"/>
                                        </p:tgtEl>
                                        <p:attrNameLst>
                                          <p:attrName>ppt_w</p:attrName>
                                        </p:attrNameLst>
                                      </p:cBhvr>
                                      <p:tavLst>
                                        <p:tav tm="0">
                                          <p:val>
                                            <p:fltVal val="0"/>
                                          </p:val>
                                        </p:tav>
                                        <p:tav tm="100000">
                                          <p:val>
                                            <p:strVal val="#ppt_w"/>
                                          </p:val>
                                        </p:tav>
                                      </p:tavLst>
                                    </p:anim>
                                    <p:anim calcmode="lin" valueType="num">
                                      <p:cBhvr>
                                        <p:cTn id="36" dur="500" fill="hold"/>
                                        <p:tgtEl>
                                          <p:spTgt spid="49"/>
                                        </p:tgtEl>
                                        <p:attrNameLst>
                                          <p:attrName>ppt_h</p:attrName>
                                        </p:attrNameLst>
                                      </p:cBhvr>
                                      <p:tavLst>
                                        <p:tav tm="0">
                                          <p:val>
                                            <p:fltVal val="0"/>
                                          </p:val>
                                        </p:tav>
                                        <p:tav tm="100000">
                                          <p:val>
                                            <p:strVal val="#ppt_h"/>
                                          </p:val>
                                        </p:tav>
                                      </p:tavLst>
                                    </p:anim>
                                    <p:anim calcmode="lin" valueType="num">
                                      <p:cBhvr>
                                        <p:cTn id="37" dur="500" fill="hold"/>
                                        <p:tgtEl>
                                          <p:spTgt spid="49"/>
                                        </p:tgtEl>
                                        <p:attrNameLst>
                                          <p:attrName>style.rotation</p:attrName>
                                        </p:attrNameLst>
                                      </p:cBhvr>
                                      <p:tavLst>
                                        <p:tav tm="0">
                                          <p:val>
                                            <p:fltVal val="360"/>
                                          </p:val>
                                        </p:tav>
                                        <p:tav tm="100000">
                                          <p:val>
                                            <p:fltVal val="0"/>
                                          </p:val>
                                        </p:tav>
                                      </p:tavLst>
                                    </p:anim>
                                    <p:animEffect transition="in" filter="fade">
                                      <p:cBhvr>
                                        <p:cTn id="38" dur="500"/>
                                        <p:tgtEl>
                                          <p:spTgt spid="49"/>
                                        </p:tgtEl>
                                      </p:cBhvr>
                                    </p:animEffect>
                                  </p:childTnLst>
                                </p:cTn>
                              </p:par>
                            </p:childTnLst>
                          </p:cTn>
                        </p:par>
                        <p:par>
                          <p:cTn id="39" fill="hold">
                            <p:stCondLst>
                              <p:cond delay="1500"/>
                            </p:stCondLst>
                            <p:childTnLst>
                              <p:par>
                                <p:cTn id="40" presetID="22" presetClass="entr" presetSubtype="8" fill="hold" grpId="0" nodeType="afterEffect">
                                  <p:stCondLst>
                                    <p:cond delay="0"/>
                                  </p:stCondLst>
                                  <p:childTnLst>
                                    <p:set>
                                      <p:cBhvr>
                                        <p:cTn id="41" dur="1" fill="hold">
                                          <p:stCondLst>
                                            <p:cond delay="0"/>
                                          </p:stCondLst>
                                        </p:cTn>
                                        <p:tgtEl>
                                          <p:spTgt spid="54"/>
                                        </p:tgtEl>
                                        <p:attrNameLst>
                                          <p:attrName>style.visibility</p:attrName>
                                        </p:attrNameLst>
                                      </p:cBhvr>
                                      <p:to>
                                        <p:strVal val="visible"/>
                                      </p:to>
                                    </p:set>
                                    <p:animEffect transition="in" filter="wipe(left)">
                                      <p:cBhvr>
                                        <p:cTn id="42" dur="500"/>
                                        <p:tgtEl>
                                          <p:spTgt spid="54"/>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53"/>
                                        </p:tgtEl>
                                        <p:attrNameLst>
                                          <p:attrName>style.visibility</p:attrName>
                                        </p:attrNameLst>
                                      </p:cBhvr>
                                      <p:to>
                                        <p:strVal val="visible"/>
                                      </p:to>
                                    </p:set>
                                    <p:animEffect transition="in" filter="wipe(left)">
                                      <p:cBhvr>
                                        <p:cTn id="45" dur="500"/>
                                        <p:tgtEl>
                                          <p:spTgt spid="53"/>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56"/>
                                        </p:tgtEl>
                                        <p:attrNameLst>
                                          <p:attrName>style.visibility</p:attrName>
                                        </p:attrNameLst>
                                      </p:cBhvr>
                                      <p:to>
                                        <p:strVal val="visible"/>
                                      </p:to>
                                    </p:set>
                                    <p:animEffect transition="in" filter="wipe(left)">
                                      <p:cBhvr>
                                        <p:cTn id="48" dur="500"/>
                                        <p:tgtEl>
                                          <p:spTgt spid="56"/>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wipe(left)">
                                      <p:cBhvr>
                                        <p:cTn id="51" dur="500"/>
                                        <p:tgtEl>
                                          <p:spTgt spid="55"/>
                                        </p:tgtEl>
                                      </p:cBhvr>
                                    </p:animEffect>
                                  </p:childTnLst>
                                </p:cTn>
                              </p:par>
                              <p:par>
                                <p:cTn id="52" presetID="22" presetClass="entr" presetSubtype="2" fill="hold" grpId="0" nodeType="withEffect">
                                  <p:stCondLst>
                                    <p:cond delay="0"/>
                                  </p:stCondLst>
                                  <p:childTnLst>
                                    <p:set>
                                      <p:cBhvr>
                                        <p:cTn id="53" dur="1" fill="hold">
                                          <p:stCondLst>
                                            <p:cond delay="0"/>
                                          </p:stCondLst>
                                        </p:cTn>
                                        <p:tgtEl>
                                          <p:spTgt spid="58"/>
                                        </p:tgtEl>
                                        <p:attrNameLst>
                                          <p:attrName>style.visibility</p:attrName>
                                        </p:attrNameLst>
                                      </p:cBhvr>
                                      <p:to>
                                        <p:strVal val="visible"/>
                                      </p:to>
                                    </p:set>
                                    <p:animEffect transition="in" filter="wipe(right)">
                                      <p:cBhvr>
                                        <p:cTn id="54" dur="500"/>
                                        <p:tgtEl>
                                          <p:spTgt spid="58"/>
                                        </p:tgtEl>
                                      </p:cBhvr>
                                    </p:animEffect>
                                  </p:childTnLst>
                                </p:cTn>
                              </p:par>
                              <p:par>
                                <p:cTn id="55" presetID="22" presetClass="entr" presetSubtype="2" fill="hold" grpId="0" nodeType="withEffect">
                                  <p:stCondLst>
                                    <p:cond delay="0"/>
                                  </p:stCondLst>
                                  <p:childTnLst>
                                    <p:set>
                                      <p:cBhvr>
                                        <p:cTn id="56" dur="1" fill="hold">
                                          <p:stCondLst>
                                            <p:cond delay="0"/>
                                          </p:stCondLst>
                                        </p:cTn>
                                        <p:tgtEl>
                                          <p:spTgt spid="57"/>
                                        </p:tgtEl>
                                        <p:attrNameLst>
                                          <p:attrName>style.visibility</p:attrName>
                                        </p:attrNameLst>
                                      </p:cBhvr>
                                      <p:to>
                                        <p:strVal val="visible"/>
                                      </p:to>
                                    </p:set>
                                    <p:animEffect transition="in" filter="wipe(right)">
                                      <p:cBhvr>
                                        <p:cTn id="57" dur="500"/>
                                        <p:tgtEl>
                                          <p:spTgt spid="57"/>
                                        </p:tgtEl>
                                      </p:cBhvr>
                                    </p:animEffect>
                                  </p:childTnLst>
                                </p:cTn>
                              </p:par>
                            </p:childTnLst>
                          </p:cTn>
                        </p:par>
                        <p:par>
                          <p:cTn id="58" fill="hold">
                            <p:stCondLst>
                              <p:cond delay="2000"/>
                            </p:stCondLst>
                            <p:childTnLst>
                              <p:par>
                                <p:cTn id="59" presetID="12" presetClass="entr" presetSubtype="8" fill="hold" grpId="0" nodeType="afterEffect">
                                  <p:stCondLst>
                                    <p:cond delay="0"/>
                                  </p:stCondLst>
                                  <p:childTnLst>
                                    <p:set>
                                      <p:cBhvr>
                                        <p:cTn id="60" dur="1" fill="hold">
                                          <p:stCondLst>
                                            <p:cond delay="0"/>
                                          </p:stCondLst>
                                        </p:cTn>
                                        <p:tgtEl>
                                          <p:spTgt spid="18"/>
                                        </p:tgtEl>
                                        <p:attrNameLst>
                                          <p:attrName>style.visibility</p:attrName>
                                        </p:attrNameLst>
                                      </p:cBhvr>
                                      <p:to>
                                        <p:strVal val="visible"/>
                                      </p:to>
                                    </p:set>
                                    <p:anim calcmode="lin" valueType="num">
                                      <p:cBhvr additive="base">
                                        <p:cTn id="61" dur="500"/>
                                        <p:tgtEl>
                                          <p:spTgt spid="18"/>
                                        </p:tgtEl>
                                        <p:attrNameLst>
                                          <p:attrName>ppt_x</p:attrName>
                                        </p:attrNameLst>
                                      </p:cBhvr>
                                      <p:tavLst>
                                        <p:tav tm="0">
                                          <p:val>
                                            <p:strVal val="#ppt_x-#ppt_w*1.125000"/>
                                          </p:val>
                                        </p:tav>
                                        <p:tav tm="100000">
                                          <p:val>
                                            <p:strVal val="#ppt_x"/>
                                          </p:val>
                                        </p:tav>
                                      </p:tavLst>
                                    </p:anim>
                                    <p:animEffect transition="in" filter="wipe(right)">
                                      <p:cBhvr>
                                        <p:cTn id="62" dur="500"/>
                                        <p:tgtEl>
                                          <p:spTgt spid="18"/>
                                        </p:tgtEl>
                                      </p:cBhvr>
                                    </p:animEffect>
                                  </p:childTnLst>
                                </p:cTn>
                              </p:par>
                              <p:par>
                                <p:cTn id="63" presetID="12" presetClass="entr" presetSubtype="8" fill="hold" nodeType="withEffect">
                                  <p:stCondLst>
                                    <p:cond delay="0"/>
                                  </p:stCondLst>
                                  <p:childTnLst>
                                    <p:set>
                                      <p:cBhvr>
                                        <p:cTn id="64" dur="1" fill="hold">
                                          <p:stCondLst>
                                            <p:cond delay="0"/>
                                          </p:stCondLst>
                                        </p:cTn>
                                        <p:tgtEl>
                                          <p:spTgt spid="20"/>
                                        </p:tgtEl>
                                        <p:attrNameLst>
                                          <p:attrName>style.visibility</p:attrName>
                                        </p:attrNameLst>
                                      </p:cBhvr>
                                      <p:to>
                                        <p:strVal val="visible"/>
                                      </p:to>
                                    </p:set>
                                    <p:anim calcmode="lin" valueType="num">
                                      <p:cBhvr additive="base">
                                        <p:cTn id="65" dur="500"/>
                                        <p:tgtEl>
                                          <p:spTgt spid="20"/>
                                        </p:tgtEl>
                                        <p:attrNameLst>
                                          <p:attrName>ppt_x</p:attrName>
                                        </p:attrNameLst>
                                      </p:cBhvr>
                                      <p:tavLst>
                                        <p:tav tm="0">
                                          <p:val>
                                            <p:strVal val="#ppt_x-#ppt_w*1.125000"/>
                                          </p:val>
                                        </p:tav>
                                        <p:tav tm="100000">
                                          <p:val>
                                            <p:strVal val="#ppt_x"/>
                                          </p:val>
                                        </p:tav>
                                      </p:tavLst>
                                    </p:anim>
                                    <p:animEffect transition="in" filter="wipe(right)">
                                      <p:cBhvr>
                                        <p:cTn id="66" dur="500"/>
                                        <p:tgtEl>
                                          <p:spTgt spid="20"/>
                                        </p:tgtEl>
                                      </p:cBhvr>
                                    </p:animEffect>
                                  </p:childTnLst>
                                </p:cTn>
                              </p:par>
                              <p:par>
                                <p:cTn id="67" presetID="12" presetClass="entr" presetSubtype="8" fill="hold" grpId="0" nodeType="withEffect">
                                  <p:stCondLst>
                                    <p:cond delay="0"/>
                                  </p:stCondLst>
                                  <p:childTnLst>
                                    <p:set>
                                      <p:cBhvr>
                                        <p:cTn id="68" dur="1" fill="hold">
                                          <p:stCondLst>
                                            <p:cond delay="0"/>
                                          </p:stCondLst>
                                        </p:cTn>
                                        <p:tgtEl>
                                          <p:spTgt spid="19"/>
                                        </p:tgtEl>
                                        <p:attrNameLst>
                                          <p:attrName>style.visibility</p:attrName>
                                        </p:attrNameLst>
                                      </p:cBhvr>
                                      <p:to>
                                        <p:strVal val="visible"/>
                                      </p:to>
                                    </p:set>
                                    <p:anim calcmode="lin" valueType="num">
                                      <p:cBhvr additive="base">
                                        <p:cTn id="69" dur="500"/>
                                        <p:tgtEl>
                                          <p:spTgt spid="19"/>
                                        </p:tgtEl>
                                        <p:attrNameLst>
                                          <p:attrName>ppt_x</p:attrName>
                                        </p:attrNameLst>
                                      </p:cBhvr>
                                      <p:tavLst>
                                        <p:tav tm="0">
                                          <p:val>
                                            <p:strVal val="#ppt_x-#ppt_w*1.125000"/>
                                          </p:val>
                                        </p:tav>
                                        <p:tav tm="100000">
                                          <p:val>
                                            <p:strVal val="#ppt_x"/>
                                          </p:val>
                                        </p:tav>
                                      </p:tavLst>
                                    </p:anim>
                                    <p:animEffect transition="in" filter="wipe(right)">
                                      <p:cBhvr>
                                        <p:cTn id="70" dur="500"/>
                                        <p:tgtEl>
                                          <p:spTgt spid="19"/>
                                        </p:tgtEl>
                                      </p:cBhvr>
                                    </p:animEffect>
                                  </p:childTnLst>
                                </p:cTn>
                              </p:par>
                            </p:childTnLst>
                          </p:cTn>
                        </p:par>
                        <p:par>
                          <p:cTn id="71" fill="hold">
                            <p:stCondLst>
                              <p:cond delay="2500"/>
                            </p:stCondLst>
                            <p:childTnLst>
                              <p:par>
                                <p:cTn id="72" presetID="10" presetClass="entr" presetSubtype="0" fill="hold" grpId="0" nodeType="afterEffect">
                                  <p:stCondLst>
                                    <p:cond delay="0"/>
                                  </p:stCondLst>
                                  <p:childTnLst>
                                    <p:set>
                                      <p:cBhvr>
                                        <p:cTn id="73" dur="1" fill="hold">
                                          <p:stCondLst>
                                            <p:cond delay="0"/>
                                          </p:stCondLst>
                                        </p:cTn>
                                        <p:tgtEl>
                                          <p:spTgt spid="21"/>
                                        </p:tgtEl>
                                        <p:attrNameLst>
                                          <p:attrName>style.visibility</p:attrName>
                                        </p:attrNameLst>
                                      </p:cBhvr>
                                      <p:to>
                                        <p:strVal val="visible"/>
                                      </p:to>
                                    </p:set>
                                    <p:animEffect transition="in" filter="fade">
                                      <p:cBhvr>
                                        <p:cTn id="74"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animBg="1"/>
      <p:bldP spid="48" grpId="0" animBg="1"/>
      <p:bldP spid="49" grpId="0" animBg="1"/>
      <p:bldP spid="50" grpId="0" animBg="1"/>
      <p:bldP spid="51" grpId="0" animBg="1"/>
      <p:bldP spid="52" grpId="0" animBg="1"/>
      <p:bldP spid="53" grpId="0"/>
      <p:bldP spid="54" grpId="0"/>
      <p:bldP spid="55" grpId="0"/>
      <p:bldP spid="56" grpId="0"/>
      <p:bldP spid="57" grpId="0"/>
      <p:bldP spid="58" grpId="0"/>
      <p:bldP spid="18" grpId="0"/>
      <p:bldP spid="19" grpId="0"/>
      <p:bldP spid="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肘形连接符 46"/>
          <p:cNvCxnSpPr>
            <a:stCxn id="48" idx="6"/>
            <a:endCxn id="73" idx="2"/>
          </p:cNvCxnSpPr>
          <p:nvPr/>
        </p:nvCxnSpPr>
        <p:spPr>
          <a:xfrm>
            <a:off x="3744843" y="1348082"/>
            <a:ext cx="4018402" cy="822728"/>
          </a:xfrm>
          <a:prstGeom prst="bentConnector3">
            <a:avLst>
              <a:gd name="adj1" fmla="val 50000"/>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3178064" y="1064584"/>
            <a:ext cx="566779" cy="567000"/>
            <a:chOff x="4534974" y="2492893"/>
            <a:chExt cx="756000" cy="756000"/>
          </a:xfrm>
        </p:grpSpPr>
        <p:sp>
          <p:nvSpPr>
            <p:cNvPr id="48" name="椭圆 47"/>
            <p:cNvSpPr/>
            <p:nvPr/>
          </p:nvSpPr>
          <p:spPr>
            <a:xfrm>
              <a:off x="4534974" y="2492893"/>
              <a:ext cx="756000" cy="756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1"/>
                </a:solidFill>
                <a:cs typeface="+mn-ea"/>
              </a:endParaRPr>
            </a:p>
          </p:txBody>
        </p:sp>
        <p:grpSp>
          <p:nvGrpSpPr>
            <p:cNvPr id="49" name="组合 48"/>
            <p:cNvGrpSpPr/>
            <p:nvPr/>
          </p:nvGrpSpPr>
          <p:grpSpPr>
            <a:xfrm>
              <a:off x="4687974" y="2629656"/>
              <a:ext cx="450000" cy="434596"/>
              <a:chOff x="5512720" y="2152017"/>
              <a:chExt cx="583915" cy="496874"/>
            </a:xfrm>
          </p:grpSpPr>
          <p:sp>
            <p:nvSpPr>
              <p:cNvPr id="50" name="Freeform 159"/>
              <p:cNvSpPr/>
              <p:nvPr/>
            </p:nvSpPr>
            <p:spPr bwMode="auto">
              <a:xfrm>
                <a:off x="5574376" y="2246314"/>
                <a:ext cx="460603" cy="402577"/>
              </a:xfrm>
              <a:custGeom>
                <a:avLst/>
                <a:gdLst>
                  <a:gd name="T0" fmla="*/ 29 w 54"/>
                  <a:gd name="T1" fmla="*/ 1 h 47"/>
                  <a:gd name="T2" fmla="*/ 24 w 54"/>
                  <a:gd name="T3" fmla="*/ 1 h 47"/>
                  <a:gd name="T4" fmla="*/ 2 w 54"/>
                  <a:gd name="T5" fmla="*/ 15 h 47"/>
                  <a:gd name="T6" fmla="*/ 0 w 54"/>
                  <a:gd name="T7" fmla="*/ 20 h 47"/>
                  <a:gd name="T8" fmla="*/ 0 w 54"/>
                  <a:gd name="T9" fmla="*/ 44 h 47"/>
                  <a:gd name="T10" fmla="*/ 3 w 54"/>
                  <a:gd name="T11" fmla="*/ 47 h 47"/>
                  <a:gd name="T12" fmla="*/ 13 w 54"/>
                  <a:gd name="T13" fmla="*/ 47 h 47"/>
                  <a:gd name="T14" fmla="*/ 16 w 54"/>
                  <a:gd name="T15" fmla="*/ 44 h 47"/>
                  <a:gd name="T16" fmla="*/ 16 w 54"/>
                  <a:gd name="T17" fmla="*/ 27 h 47"/>
                  <a:gd name="T18" fmla="*/ 19 w 54"/>
                  <a:gd name="T19" fmla="*/ 24 h 47"/>
                  <a:gd name="T20" fmla="*/ 35 w 54"/>
                  <a:gd name="T21" fmla="*/ 24 h 47"/>
                  <a:gd name="T22" fmla="*/ 38 w 54"/>
                  <a:gd name="T23" fmla="*/ 27 h 47"/>
                  <a:gd name="T24" fmla="*/ 38 w 54"/>
                  <a:gd name="T25" fmla="*/ 44 h 47"/>
                  <a:gd name="T26" fmla="*/ 41 w 54"/>
                  <a:gd name="T27" fmla="*/ 47 h 47"/>
                  <a:gd name="T28" fmla="*/ 51 w 54"/>
                  <a:gd name="T29" fmla="*/ 47 h 47"/>
                  <a:gd name="T30" fmla="*/ 54 w 54"/>
                  <a:gd name="T31" fmla="*/ 44 h 47"/>
                  <a:gd name="T32" fmla="*/ 54 w 54"/>
                  <a:gd name="T33" fmla="*/ 20 h 47"/>
                  <a:gd name="T34" fmla="*/ 52 w 54"/>
                  <a:gd name="T35" fmla="*/ 16 h 47"/>
                  <a:gd name="T36" fmla="*/ 29 w 54"/>
                  <a:gd name="T37" fmla="*/ 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47">
                    <a:moveTo>
                      <a:pt x="29" y="1"/>
                    </a:moveTo>
                    <a:cubicBezTo>
                      <a:pt x="28" y="0"/>
                      <a:pt x="25" y="0"/>
                      <a:pt x="24" y="1"/>
                    </a:cubicBezTo>
                    <a:cubicBezTo>
                      <a:pt x="2" y="15"/>
                      <a:pt x="2" y="15"/>
                      <a:pt x="2" y="15"/>
                    </a:cubicBezTo>
                    <a:cubicBezTo>
                      <a:pt x="1" y="16"/>
                      <a:pt x="0" y="18"/>
                      <a:pt x="0" y="20"/>
                    </a:cubicBezTo>
                    <a:cubicBezTo>
                      <a:pt x="0" y="44"/>
                      <a:pt x="0" y="44"/>
                      <a:pt x="0" y="44"/>
                    </a:cubicBezTo>
                    <a:cubicBezTo>
                      <a:pt x="0" y="46"/>
                      <a:pt x="1" y="47"/>
                      <a:pt x="3" y="47"/>
                    </a:cubicBezTo>
                    <a:cubicBezTo>
                      <a:pt x="13" y="47"/>
                      <a:pt x="13" y="47"/>
                      <a:pt x="13" y="47"/>
                    </a:cubicBezTo>
                    <a:cubicBezTo>
                      <a:pt x="14" y="47"/>
                      <a:pt x="16" y="46"/>
                      <a:pt x="16" y="44"/>
                    </a:cubicBezTo>
                    <a:cubicBezTo>
                      <a:pt x="16" y="27"/>
                      <a:pt x="16" y="27"/>
                      <a:pt x="16" y="27"/>
                    </a:cubicBezTo>
                    <a:cubicBezTo>
                      <a:pt x="16" y="26"/>
                      <a:pt x="17" y="24"/>
                      <a:pt x="19" y="24"/>
                    </a:cubicBezTo>
                    <a:cubicBezTo>
                      <a:pt x="35" y="24"/>
                      <a:pt x="35" y="24"/>
                      <a:pt x="35" y="24"/>
                    </a:cubicBezTo>
                    <a:cubicBezTo>
                      <a:pt x="37" y="24"/>
                      <a:pt x="38" y="26"/>
                      <a:pt x="38" y="27"/>
                    </a:cubicBezTo>
                    <a:cubicBezTo>
                      <a:pt x="38" y="44"/>
                      <a:pt x="38" y="44"/>
                      <a:pt x="38" y="44"/>
                    </a:cubicBezTo>
                    <a:cubicBezTo>
                      <a:pt x="38" y="46"/>
                      <a:pt x="39" y="47"/>
                      <a:pt x="41" y="47"/>
                    </a:cubicBezTo>
                    <a:cubicBezTo>
                      <a:pt x="51" y="47"/>
                      <a:pt x="51" y="47"/>
                      <a:pt x="51" y="47"/>
                    </a:cubicBezTo>
                    <a:cubicBezTo>
                      <a:pt x="53" y="47"/>
                      <a:pt x="54" y="46"/>
                      <a:pt x="54" y="44"/>
                    </a:cubicBezTo>
                    <a:cubicBezTo>
                      <a:pt x="54" y="20"/>
                      <a:pt x="54" y="20"/>
                      <a:pt x="54" y="20"/>
                    </a:cubicBezTo>
                    <a:cubicBezTo>
                      <a:pt x="54" y="19"/>
                      <a:pt x="53" y="17"/>
                      <a:pt x="52" y="16"/>
                    </a:cubicBezTo>
                    <a:lnTo>
                      <a:pt x="29"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800">
                  <a:cs typeface="+mn-ea"/>
                </a:endParaRPr>
              </a:p>
            </p:txBody>
          </p:sp>
          <p:sp>
            <p:nvSpPr>
              <p:cNvPr id="51" name="Freeform 160"/>
              <p:cNvSpPr/>
              <p:nvPr/>
            </p:nvSpPr>
            <p:spPr bwMode="auto">
              <a:xfrm>
                <a:off x="5512720" y="2152017"/>
                <a:ext cx="583915" cy="224863"/>
              </a:xfrm>
              <a:custGeom>
                <a:avLst/>
                <a:gdLst>
                  <a:gd name="T0" fmla="*/ 64 w 68"/>
                  <a:gd name="T1" fmla="*/ 20 h 26"/>
                  <a:gd name="T2" fmla="*/ 61 w 68"/>
                  <a:gd name="T3" fmla="*/ 15 h 26"/>
                  <a:gd name="T4" fmla="*/ 61 w 68"/>
                  <a:gd name="T5" fmla="*/ 10 h 26"/>
                  <a:gd name="T6" fmla="*/ 58 w 68"/>
                  <a:gd name="T7" fmla="*/ 7 h 26"/>
                  <a:gd name="T8" fmla="*/ 57 w 68"/>
                  <a:gd name="T9" fmla="*/ 7 h 26"/>
                  <a:gd name="T10" fmla="*/ 54 w 68"/>
                  <a:gd name="T11" fmla="*/ 10 h 26"/>
                  <a:gd name="T12" fmla="*/ 54 w 68"/>
                  <a:gd name="T13" fmla="*/ 10 h 26"/>
                  <a:gd name="T14" fmla="*/ 52 w 68"/>
                  <a:gd name="T15" fmla="*/ 12 h 26"/>
                  <a:gd name="T16" fmla="*/ 36 w 68"/>
                  <a:gd name="T17" fmla="*/ 1 h 26"/>
                  <a:gd name="T18" fmla="*/ 33 w 68"/>
                  <a:gd name="T19" fmla="*/ 0 h 26"/>
                  <a:gd name="T20" fmla="*/ 30 w 68"/>
                  <a:gd name="T21" fmla="*/ 1 h 26"/>
                  <a:gd name="T22" fmla="*/ 2 w 68"/>
                  <a:gd name="T23" fmla="*/ 20 h 26"/>
                  <a:gd name="T24" fmla="*/ 1 w 68"/>
                  <a:gd name="T25" fmla="*/ 24 h 26"/>
                  <a:gd name="T26" fmla="*/ 5 w 68"/>
                  <a:gd name="T27" fmla="*/ 24 h 26"/>
                  <a:gd name="T28" fmla="*/ 31 w 68"/>
                  <a:gd name="T29" fmla="*/ 7 h 26"/>
                  <a:gd name="T30" fmla="*/ 36 w 68"/>
                  <a:gd name="T31" fmla="*/ 7 h 26"/>
                  <a:gd name="T32" fmla="*/ 63 w 68"/>
                  <a:gd name="T33" fmla="*/ 25 h 26"/>
                  <a:gd name="T34" fmla="*/ 67 w 68"/>
                  <a:gd name="T35" fmla="*/ 25 h 26"/>
                  <a:gd name="T36" fmla="*/ 66 w 68"/>
                  <a:gd name="T37" fmla="*/ 21 h 26"/>
                  <a:gd name="T38" fmla="*/ 64 w 68"/>
                  <a:gd name="T39"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26">
                    <a:moveTo>
                      <a:pt x="64" y="20"/>
                    </a:moveTo>
                    <a:cubicBezTo>
                      <a:pt x="62" y="19"/>
                      <a:pt x="61" y="17"/>
                      <a:pt x="61" y="15"/>
                    </a:cubicBezTo>
                    <a:cubicBezTo>
                      <a:pt x="61" y="10"/>
                      <a:pt x="61" y="10"/>
                      <a:pt x="61" y="10"/>
                    </a:cubicBezTo>
                    <a:cubicBezTo>
                      <a:pt x="61" y="8"/>
                      <a:pt x="60" y="7"/>
                      <a:pt x="58" y="7"/>
                    </a:cubicBezTo>
                    <a:cubicBezTo>
                      <a:pt x="57" y="7"/>
                      <a:pt x="57" y="7"/>
                      <a:pt x="57" y="7"/>
                    </a:cubicBezTo>
                    <a:cubicBezTo>
                      <a:pt x="56" y="7"/>
                      <a:pt x="54" y="8"/>
                      <a:pt x="54" y="10"/>
                    </a:cubicBezTo>
                    <a:cubicBezTo>
                      <a:pt x="54" y="10"/>
                      <a:pt x="54" y="10"/>
                      <a:pt x="54" y="10"/>
                    </a:cubicBezTo>
                    <a:cubicBezTo>
                      <a:pt x="54" y="12"/>
                      <a:pt x="53" y="13"/>
                      <a:pt x="52" y="12"/>
                    </a:cubicBezTo>
                    <a:cubicBezTo>
                      <a:pt x="36" y="1"/>
                      <a:pt x="36" y="1"/>
                      <a:pt x="36" y="1"/>
                    </a:cubicBezTo>
                    <a:cubicBezTo>
                      <a:pt x="35" y="1"/>
                      <a:pt x="33" y="0"/>
                      <a:pt x="33" y="0"/>
                    </a:cubicBezTo>
                    <a:cubicBezTo>
                      <a:pt x="33" y="0"/>
                      <a:pt x="32" y="1"/>
                      <a:pt x="30" y="1"/>
                    </a:cubicBezTo>
                    <a:cubicBezTo>
                      <a:pt x="2" y="20"/>
                      <a:pt x="2" y="20"/>
                      <a:pt x="2" y="20"/>
                    </a:cubicBezTo>
                    <a:cubicBezTo>
                      <a:pt x="1" y="21"/>
                      <a:pt x="0" y="23"/>
                      <a:pt x="1" y="24"/>
                    </a:cubicBezTo>
                    <a:cubicBezTo>
                      <a:pt x="2" y="25"/>
                      <a:pt x="3" y="25"/>
                      <a:pt x="5" y="24"/>
                    </a:cubicBezTo>
                    <a:cubicBezTo>
                      <a:pt x="31" y="7"/>
                      <a:pt x="31" y="7"/>
                      <a:pt x="31" y="7"/>
                    </a:cubicBezTo>
                    <a:cubicBezTo>
                      <a:pt x="32" y="6"/>
                      <a:pt x="34" y="6"/>
                      <a:pt x="36" y="7"/>
                    </a:cubicBezTo>
                    <a:cubicBezTo>
                      <a:pt x="63" y="25"/>
                      <a:pt x="63" y="25"/>
                      <a:pt x="63" y="25"/>
                    </a:cubicBezTo>
                    <a:cubicBezTo>
                      <a:pt x="64" y="26"/>
                      <a:pt x="66" y="26"/>
                      <a:pt x="67" y="25"/>
                    </a:cubicBezTo>
                    <a:cubicBezTo>
                      <a:pt x="68" y="24"/>
                      <a:pt x="67" y="22"/>
                      <a:pt x="66" y="21"/>
                    </a:cubicBezTo>
                    <a:lnTo>
                      <a:pt x="64" y="2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800">
                  <a:cs typeface="+mn-ea"/>
                </a:endParaRPr>
              </a:p>
            </p:txBody>
          </p:sp>
        </p:grpSp>
      </p:grpSp>
      <p:cxnSp>
        <p:nvCxnSpPr>
          <p:cNvPr id="53" name="肘形连接符 52"/>
          <p:cNvCxnSpPr>
            <a:stCxn id="54" idx="6"/>
            <a:endCxn id="75" idx="2"/>
          </p:cNvCxnSpPr>
          <p:nvPr/>
        </p:nvCxnSpPr>
        <p:spPr>
          <a:xfrm>
            <a:off x="3744841" y="2988059"/>
            <a:ext cx="2168099" cy="398798"/>
          </a:xfrm>
          <a:prstGeom prst="bentConnector3">
            <a:avLst>
              <a:gd name="adj1" fmla="val 50000"/>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3178064" y="2704558"/>
            <a:ext cx="566779" cy="567000"/>
            <a:chOff x="4534974" y="4368345"/>
            <a:chExt cx="756000" cy="756000"/>
          </a:xfrm>
        </p:grpSpPr>
        <p:sp>
          <p:nvSpPr>
            <p:cNvPr id="54" name="椭圆 53"/>
            <p:cNvSpPr/>
            <p:nvPr/>
          </p:nvSpPr>
          <p:spPr>
            <a:xfrm>
              <a:off x="4534974" y="4368345"/>
              <a:ext cx="756000" cy="756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1"/>
                </a:solidFill>
                <a:cs typeface="+mn-ea"/>
              </a:endParaRPr>
            </a:p>
          </p:txBody>
        </p:sp>
        <p:sp>
          <p:nvSpPr>
            <p:cNvPr id="55" name="Freeform 277"/>
            <p:cNvSpPr>
              <a:spLocks noEditPoints="1"/>
            </p:cNvSpPr>
            <p:nvPr/>
          </p:nvSpPr>
          <p:spPr bwMode="auto">
            <a:xfrm>
              <a:off x="4725418" y="4490152"/>
              <a:ext cx="383972" cy="455826"/>
            </a:xfrm>
            <a:custGeom>
              <a:avLst/>
              <a:gdLst>
                <a:gd name="T0" fmla="*/ 62 w 72"/>
                <a:gd name="T1" fmla="*/ 33 h 86"/>
                <a:gd name="T2" fmla="*/ 57 w 72"/>
                <a:gd name="T3" fmla="*/ 33 h 86"/>
                <a:gd name="T4" fmla="*/ 57 w 72"/>
                <a:gd name="T5" fmla="*/ 19 h 86"/>
                <a:gd name="T6" fmla="*/ 38 w 72"/>
                <a:gd name="T7" fmla="*/ 0 h 86"/>
                <a:gd name="T8" fmla="*/ 34 w 72"/>
                <a:gd name="T9" fmla="*/ 0 h 86"/>
                <a:gd name="T10" fmla="*/ 15 w 72"/>
                <a:gd name="T11" fmla="*/ 19 h 86"/>
                <a:gd name="T12" fmla="*/ 15 w 72"/>
                <a:gd name="T13" fmla="*/ 33 h 86"/>
                <a:gd name="T14" fmla="*/ 10 w 72"/>
                <a:gd name="T15" fmla="*/ 33 h 86"/>
                <a:gd name="T16" fmla="*/ 0 w 72"/>
                <a:gd name="T17" fmla="*/ 43 h 86"/>
                <a:gd name="T18" fmla="*/ 0 w 72"/>
                <a:gd name="T19" fmla="*/ 76 h 86"/>
                <a:gd name="T20" fmla="*/ 10 w 72"/>
                <a:gd name="T21" fmla="*/ 86 h 86"/>
                <a:gd name="T22" fmla="*/ 62 w 72"/>
                <a:gd name="T23" fmla="*/ 86 h 86"/>
                <a:gd name="T24" fmla="*/ 72 w 72"/>
                <a:gd name="T25" fmla="*/ 76 h 86"/>
                <a:gd name="T26" fmla="*/ 72 w 72"/>
                <a:gd name="T27" fmla="*/ 43 h 86"/>
                <a:gd name="T28" fmla="*/ 62 w 72"/>
                <a:gd name="T29" fmla="*/ 33 h 86"/>
                <a:gd name="T30" fmla="*/ 42 w 72"/>
                <a:gd name="T31" fmla="*/ 78 h 86"/>
                <a:gd name="T32" fmla="*/ 31 w 72"/>
                <a:gd name="T33" fmla="*/ 78 h 86"/>
                <a:gd name="T34" fmla="*/ 32 w 72"/>
                <a:gd name="T35" fmla="*/ 64 h 86"/>
                <a:gd name="T36" fmla="*/ 29 w 72"/>
                <a:gd name="T37" fmla="*/ 58 h 86"/>
                <a:gd name="T38" fmla="*/ 36 w 72"/>
                <a:gd name="T39" fmla="*/ 51 h 86"/>
                <a:gd name="T40" fmla="*/ 43 w 72"/>
                <a:gd name="T41" fmla="*/ 58 h 86"/>
                <a:gd name="T42" fmla="*/ 40 w 72"/>
                <a:gd name="T43" fmla="*/ 64 h 86"/>
                <a:gd name="T44" fmla="*/ 42 w 72"/>
                <a:gd name="T45" fmla="*/ 78 h 86"/>
                <a:gd name="T46" fmla="*/ 50 w 72"/>
                <a:gd name="T47" fmla="*/ 33 h 86"/>
                <a:gd name="T48" fmla="*/ 22 w 72"/>
                <a:gd name="T49" fmla="*/ 33 h 86"/>
                <a:gd name="T50" fmla="*/ 22 w 72"/>
                <a:gd name="T51" fmla="*/ 19 h 86"/>
                <a:gd name="T52" fmla="*/ 34 w 72"/>
                <a:gd name="T53" fmla="*/ 7 h 86"/>
                <a:gd name="T54" fmla="*/ 38 w 72"/>
                <a:gd name="T55" fmla="*/ 7 h 86"/>
                <a:gd name="T56" fmla="*/ 50 w 72"/>
                <a:gd name="T57" fmla="*/ 19 h 86"/>
                <a:gd name="T58" fmla="*/ 50 w 72"/>
                <a:gd name="T5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86">
                  <a:moveTo>
                    <a:pt x="62" y="33"/>
                  </a:moveTo>
                  <a:cubicBezTo>
                    <a:pt x="57" y="33"/>
                    <a:pt x="57" y="33"/>
                    <a:pt x="57" y="33"/>
                  </a:cubicBezTo>
                  <a:cubicBezTo>
                    <a:pt x="57" y="19"/>
                    <a:pt x="57" y="19"/>
                    <a:pt x="57" y="19"/>
                  </a:cubicBezTo>
                  <a:cubicBezTo>
                    <a:pt x="57" y="9"/>
                    <a:pt x="49" y="0"/>
                    <a:pt x="38" y="0"/>
                  </a:cubicBezTo>
                  <a:cubicBezTo>
                    <a:pt x="34" y="0"/>
                    <a:pt x="34" y="0"/>
                    <a:pt x="34" y="0"/>
                  </a:cubicBezTo>
                  <a:cubicBezTo>
                    <a:pt x="24" y="0"/>
                    <a:pt x="15" y="9"/>
                    <a:pt x="15" y="19"/>
                  </a:cubicBezTo>
                  <a:cubicBezTo>
                    <a:pt x="15" y="33"/>
                    <a:pt x="15" y="33"/>
                    <a:pt x="15" y="33"/>
                  </a:cubicBezTo>
                  <a:cubicBezTo>
                    <a:pt x="10" y="33"/>
                    <a:pt x="10" y="33"/>
                    <a:pt x="10" y="33"/>
                  </a:cubicBezTo>
                  <a:cubicBezTo>
                    <a:pt x="5" y="33"/>
                    <a:pt x="0" y="37"/>
                    <a:pt x="0" y="43"/>
                  </a:cubicBezTo>
                  <a:cubicBezTo>
                    <a:pt x="0" y="76"/>
                    <a:pt x="0" y="76"/>
                    <a:pt x="0" y="76"/>
                  </a:cubicBezTo>
                  <a:cubicBezTo>
                    <a:pt x="0" y="81"/>
                    <a:pt x="5" y="86"/>
                    <a:pt x="10" y="86"/>
                  </a:cubicBezTo>
                  <a:cubicBezTo>
                    <a:pt x="62" y="86"/>
                    <a:pt x="62" y="86"/>
                    <a:pt x="62" y="86"/>
                  </a:cubicBezTo>
                  <a:cubicBezTo>
                    <a:pt x="68" y="86"/>
                    <a:pt x="72" y="81"/>
                    <a:pt x="72" y="76"/>
                  </a:cubicBezTo>
                  <a:cubicBezTo>
                    <a:pt x="72" y="43"/>
                    <a:pt x="72" y="43"/>
                    <a:pt x="72" y="43"/>
                  </a:cubicBezTo>
                  <a:cubicBezTo>
                    <a:pt x="72" y="37"/>
                    <a:pt x="68" y="33"/>
                    <a:pt x="62" y="33"/>
                  </a:cubicBezTo>
                  <a:close/>
                  <a:moveTo>
                    <a:pt x="42" y="78"/>
                  </a:moveTo>
                  <a:cubicBezTo>
                    <a:pt x="31" y="78"/>
                    <a:pt x="31" y="78"/>
                    <a:pt x="31" y="78"/>
                  </a:cubicBezTo>
                  <a:cubicBezTo>
                    <a:pt x="32" y="64"/>
                    <a:pt x="32" y="64"/>
                    <a:pt x="32" y="64"/>
                  </a:cubicBezTo>
                  <a:cubicBezTo>
                    <a:pt x="30" y="63"/>
                    <a:pt x="29" y="60"/>
                    <a:pt x="29" y="58"/>
                  </a:cubicBezTo>
                  <a:cubicBezTo>
                    <a:pt x="29" y="54"/>
                    <a:pt x="32" y="51"/>
                    <a:pt x="36" y="51"/>
                  </a:cubicBezTo>
                  <a:cubicBezTo>
                    <a:pt x="40" y="51"/>
                    <a:pt x="43" y="54"/>
                    <a:pt x="43" y="58"/>
                  </a:cubicBezTo>
                  <a:cubicBezTo>
                    <a:pt x="43" y="60"/>
                    <a:pt x="42" y="63"/>
                    <a:pt x="40" y="64"/>
                  </a:cubicBezTo>
                  <a:lnTo>
                    <a:pt x="42" y="78"/>
                  </a:lnTo>
                  <a:close/>
                  <a:moveTo>
                    <a:pt x="50" y="33"/>
                  </a:moveTo>
                  <a:cubicBezTo>
                    <a:pt x="22" y="33"/>
                    <a:pt x="22" y="33"/>
                    <a:pt x="22" y="33"/>
                  </a:cubicBezTo>
                  <a:cubicBezTo>
                    <a:pt x="22" y="19"/>
                    <a:pt x="22" y="19"/>
                    <a:pt x="22" y="19"/>
                  </a:cubicBezTo>
                  <a:cubicBezTo>
                    <a:pt x="22" y="13"/>
                    <a:pt x="28" y="7"/>
                    <a:pt x="34" y="7"/>
                  </a:cubicBezTo>
                  <a:cubicBezTo>
                    <a:pt x="38" y="7"/>
                    <a:pt x="38" y="7"/>
                    <a:pt x="38" y="7"/>
                  </a:cubicBezTo>
                  <a:cubicBezTo>
                    <a:pt x="45" y="7"/>
                    <a:pt x="50" y="13"/>
                    <a:pt x="50" y="19"/>
                  </a:cubicBezTo>
                  <a:lnTo>
                    <a:pt x="50" y="33"/>
                  </a:lnTo>
                  <a:close/>
                </a:path>
              </a:pathLst>
            </a:custGeom>
            <a:solidFill>
              <a:schemeClr val="bg1"/>
            </a:solidFill>
            <a:ln>
              <a:noFill/>
            </a:ln>
          </p:spPr>
          <p:txBody>
            <a:bodyPr vert="horz" wrap="square" lIns="91440" tIns="45720" rIns="91440" bIns="45720" numCol="1" anchor="t" anchorCtr="0" compatLnSpc="1"/>
            <a:lstStyle/>
            <a:p>
              <a:endParaRPr lang="zh-CN" altLang="en-US" sz="1800">
                <a:latin typeface="Arial" panose="020B0604020202020204" pitchFamily="34" charset="0"/>
                <a:cs typeface="+mn-ea"/>
              </a:endParaRPr>
            </a:p>
          </p:txBody>
        </p:sp>
      </p:grpSp>
      <p:cxnSp>
        <p:nvCxnSpPr>
          <p:cNvPr id="57" name="肘形连接符 56"/>
          <p:cNvCxnSpPr>
            <a:stCxn id="58" idx="6"/>
            <a:endCxn id="74" idx="2"/>
          </p:cNvCxnSpPr>
          <p:nvPr/>
        </p:nvCxnSpPr>
        <p:spPr>
          <a:xfrm>
            <a:off x="3744843" y="2168073"/>
            <a:ext cx="3093251" cy="738805"/>
          </a:xfrm>
          <a:prstGeom prst="bentConnector3">
            <a:avLst>
              <a:gd name="adj1" fmla="val 50000"/>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4" name="组合 13"/>
          <p:cNvGrpSpPr/>
          <p:nvPr/>
        </p:nvGrpSpPr>
        <p:grpSpPr>
          <a:xfrm>
            <a:off x="3178064" y="1884570"/>
            <a:ext cx="566779" cy="567000"/>
            <a:chOff x="4534974" y="3430619"/>
            <a:chExt cx="756000" cy="756000"/>
          </a:xfrm>
        </p:grpSpPr>
        <p:sp>
          <p:nvSpPr>
            <p:cNvPr id="58" name="椭圆 57"/>
            <p:cNvSpPr/>
            <p:nvPr/>
          </p:nvSpPr>
          <p:spPr>
            <a:xfrm>
              <a:off x="4534974" y="3430619"/>
              <a:ext cx="756000" cy="756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solidFill>
                  <a:schemeClr val="tx1"/>
                </a:solidFill>
                <a:cs typeface="+mn-ea"/>
              </a:endParaRPr>
            </a:p>
          </p:txBody>
        </p:sp>
        <p:grpSp>
          <p:nvGrpSpPr>
            <p:cNvPr id="59" name="Group 92"/>
            <p:cNvGrpSpPr/>
            <p:nvPr/>
          </p:nvGrpSpPr>
          <p:grpSpPr>
            <a:xfrm>
              <a:off x="4688410" y="3660828"/>
              <a:ext cx="474528" cy="295582"/>
              <a:chOff x="5172076" y="1938338"/>
              <a:chExt cx="471488" cy="293688"/>
            </a:xfrm>
            <a:solidFill>
              <a:schemeClr val="bg1"/>
            </a:solidFill>
          </p:grpSpPr>
          <p:sp>
            <p:nvSpPr>
              <p:cNvPr id="60" name="Freeform 8"/>
              <p:cNvSpPr>
                <a:spLocks noEditPoints="1"/>
              </p:cNvSpPr>
              <p:nvPr/>
            </p:nvSpPr>
            <p:spPr bwMode="auto">
              <a:xfrm>
                <a:off x="5172076" y="1938338"/>
                <a:ext cx="471488" cy="293688"/>
              </a:xfrm>
              <a:custGeom>
                <a:avLst/>
                <a:gdLst>
                  <a:gd name="T0" fmla="*/ 113 w 125"/>
                  <a:gd name="T1" fmla="*/ 18 h 78"/>
                  <a:gd name="T2" fmla="*/ 113 w 125"/>
                  <a:gd name="T3" fmla="*/ 0 h 78"/>
                  <a:gd name="T4" fmla="*/ 0 w 125"/>
                  <a:gd name="T5" fmla="*/ 0 h 78"/>
                  <a:gd name="T6" fmla="*/ 0 w 125"/>
                  <a:gd name="T7" fmla="*/ 78 h 78"/>
                  <a:gd name="T8" fmla="*/ 113 w 125"/>
                  <a:gd name="T9" fmla="*/ 78 h 78"/>
                  <a:gd name="T10" fmla="*/ 113 w 125"/>
                  <a:gd name="T11" fmla="*/ 60 h 78"/>
                  <a:gd name="T12" fmla="*/ 125 w 125"/>
                  <a:gd name="T13" fmla="*/ 54 h 78"/>
                  <a:gd name="T14" fmla="*/ 125 w 125"/>
                  <a:gd name="T15" fmla="*/ 26 h 78"/>
                  <a:gd name="T16" fmla="*/ 113 w 125"/>
                  <a:gd name="T17" fmla="*/ 18 h 78"/>
                  <a:gd name="T18" fmla="*/ 104 w 125"/>
                  <a:gd name="T19" fmla="*/ 69 h 78"/>
                  <a:gd name="T20" fmla="*/ 10 w 125"/>
                  <a:gd name="T21" fmla="*/ 69 h 78"/>
                  <a:gd name="T22" fmla="*/ 10 w 125"/>
                  <a:gd name="T23" fmla="*/ 10 h 78"/>
                  <a:gd name="T24" fmla="*/ 104 w 125"/>
                  <a:gd name="T25" fmla="*/ 10 h 78"/>
                  <a:gd name="T26" fmla="*/ 104 w 125"/>
                  <a:gd name="T27"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78">
                    <a:moveTo>
                      <a:pt x="113" y="18"/>
                    </a:moveTo>
                    <a:cubicBezTo>
                      <a:pt x="113" y="0"/>
                      <a:pt x="113" y="0"/>
                      <a:pt x="113" y="0"/>
                    </a:cubicBezTo>
                    <a:cubicBezTo>
                      <a:pt x="0" y="0"/>
                      <a:pt x="0" y="0"/>
                      <a:pt x="0" y="0"/>
                    </a:cubicBezTo>
                    <a:cubicBezTo>
                      <a:pt x="0" y="78"/>
                      <a:pt x="0" y="78"/>
                      <a:pt x="0" y="78"/>
                    </a:cubicBezTo>
                    <a:cubicBezTo>
                      <a:pt x="113" y="78"/>
                      <a:pt x="113" y="78"/>
                      <a:pt x="113" y="78"/>
                    </a:cubicBezTo>
                    <a:cubicBezTo>
                      <a:pt x="113" y="60"/>
                      <a:pt x="113" y="60"/>
                      <a:pt x="113" y="60"/>
                    </a:cubicBezTo>
                    <a:cubicBezTo>
                      <a:pt x="117" y="60"/>
                      <a:pt x="125" y="61"/>
                      <a:pt x="125" y="54"/>
                    </a:cubicBezTo>
                    <a:cubicBezTo>
                      <a:pt x="125" y="26"/>
                      <a:pt x="125" y="26"/>
                      <a:pt x="125" y="26"/>
                    </a:cubicBezTo>
                    <a:cubicBezTo>
                      <a:pt x="125" y="17"/>
                      <a:pt x="116" y="18"/>
                      <a:pt x="113" y="18"/>
                    </a:cubicBezTo>
                    <a:close/>
                    <a:moveTo>
                      <a:pt x="104" y="69"/>
                    </a:moveTo>
                    <a:cubicBezTo>
                      <a:pt x="10" y="69"/>
                      <a:pt x="10" y="69"/>
                      <a:pt x="10" y="69"/>
                    </a:cubicBezTo>
                    <a:cubicBezTo>
                      <a:pt x="10" y="10"/>
                      <a:pt x="10" y="10"/>
                      <a:pt x="10" y="10"/>
                    </a:cubicBezTo>
                    <a:cubicBezTo>
                      <a:pt x="104" y="10"/>
                      <a:pt x="104" y="10"/>
                      <a:pt x="104" y="10"/>
                    </a:cubicBezTo>
                    <a:lnTo>
                      <a:pt x="104"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950">
                  <a:cs typeface="+mn-ea"/>
                </a:endParaRPr>
              </a:p>
            </p:txBody>
          </p:sp>
          <p:sp>
            <p:nvSpPr>
              <p:cNvPr id="61" name="Rectangle 9"/>
              <p:cNvSpPr>
                <a:spLocks noChangeArrowheads="1"/>
              </p:cNvSpPr>
              <p:nvPr/>
            </p:nvSpPr>
            <p:spPr bwMode="auto">
              <a:xfrm>
                <a:off x="5235576" y="2001838"/>
                <a:ext cx="90488" cy="166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sz="1950">
                  <a:cs typeface="+mn-ea"/>
                </a:endParaRPr>
              </a:p>
            </p:txBody>
          </p:sp>
          <p:sp>
            <p:nvSpPr>
              <p:cNvPr id="62" name="Rectangle 10"/>
              <p:cNvSpPr>
                <a:spLocks noChangeArrowheads="1"/>
              </p:cNvSpPr>
              <p:nvPr/>
            </p:nvSpPr>
            <p:spPr bwMode="auto">
              <a:xfrm>
                <a:off x="5341938" y="2001838"/>
                <a:ext cx="85725" cy="166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sz="1950">
                  <a:cs typeface="+mn-ea"/>
                </a:endParaRPr>
              </a:p>
            </p:txBody>
          </p:sp>
        </p:grpSp>
      </p:grpSp>
      <p:cxnSp>
        <p:nvCxnSpPr>
          <p:cNvPr id="64" name="直接连接符 63"/>
          <p:cNvCxnSpPr>
            <a:endCxn id="65" idx="6"/>
          </p:cNvCxnSpPr>
          <p:nvPr/>
        </p:nvCxnSpPr>
        <p:spPr>
          <a:xfrm flipH="1" flipV="1">
            <a:off x="3744844" y="3808045"/>
            <a:ext cx="959690" cy="1"/>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3178064" y="3524544"/>
            <a:ext cx="566779" cy="567000"/>
            <a:chOff x="4534974" y="5306072"/>
            <a:chExt cx="756000" cy="756000"/>
          </a:xfrm>
        </p:grpSpPr>
        <p:sp>
          <p:nvSpPr>
            <p:cNvPr id="65" name="椭圆 64"/>
            <p:cNvSpPr/>
            <p:nvPr/>
          </p:nvSpPr>
          <p:spPr>
            <a:xfrm>
              <a:off x="4534974" y="5306072"/>
              <a:ext cx="756000" cy="756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1"/>
                </a:solidFill>
                <a:cs typeface="+mn-ea"/>
              </a:endParaRPr>
            </a:p>
          </p:txBody>
        </p:sp>
        <p:grpSp>
          <p:nvGrpSpPr>
            <p:cNvPr id="66" name="Group 9"/>
            <p:cNvGrpSpPr/>
            <p:nvPr/>
          </p:nvGrpSpPr>
          <p:grpSpPr>
            <a:xfrm>
              <a:off x="4659950" y="5504420"/>
              <a:ext cx="516045" cy="382660"/>
              <a:chOff x="4572000" y="3414713"/>
              <a:chExt cx="374651" cy="277813"/>
            </a:xfrm>
            <a:solidFill>
              <a:schemeClr val="bg1"/>
            </a:solidFill>
          </p:grpSpPr>
          <p:sp>
            <p:nvSpPr>
              <p:cNvPr id="67" name="Freeform 17"/>
              <p:cNvSpPr/>
              <p:nvPr/>
            </p:nvSpPr>
            <p:spPr bwMode="auto">
              <a:xfrm>
                <a:off x="4713288" y="3481388"/>
                <a:ext cx="233363" cy="211138"/>
              </a:xfrm>
              <a:custGeom>
                <a:avLst/>
                <a:gdLst>
                  <a:gd name="T0" fmla="*/ 89 w 89"/>
                  <a:gd name="T1" fmla="*/ 33 h 81"/>
                  <a:gd name="T2" fmla="*/ 43 w 89"/>
                  <a:gd name="T3" fmla="*/ 0 h 81"/>
                  <a:gd name="T4" fmla="*/ 40 w 89"/>
                  <a:gd name="T5" fmla="*/ 1 h 81"/>
                  <a:gd name="T6" fmla="*/ 43 w 89"/>
                  <a:gd name="T7" fmla="*/ 11 h 81"/>
                  <a:gd name="T8" fmla="*/ 0 w 89"/>
                  <a:gd name="T9" fmla="*/ 44 h 81"/>
                  <a:gd name="T10" fmla="*/ 0 w 89"/>
                  <a:gd name="T11" fmla="*/ 44 h 81"/>
                  <a:gd name="T12" fmla="*/ 40 w 89"/>
                  <a:gd name="T13" fmla="*/ 65 h 81"/>
                  <a:gd name="T14" fmla="*/ 74 w 89"/>
                  <a:gd name="T15" fmla="*/ 81 h 81"/>
                  <a:gd name="T16" fmla="*/ 64 w 89"/>
                  <a:gd name="T17" fmla="*/ 62 h 81"/>
                  <a:gd name="T18" fmla="*/ 89 w 89"/>
                  <a:gd name="T19" fmla="*/ 3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81">
                    <a:moveTo>
                      <a:pt x="89" y="33"/>
                    </a:moveTo>
                    <a:cubicBezTo>
                      <a:pt x="89" y="15"/>
                      <a:pt x="68" y="0"/>
                      <a:pt x="43" y="0"/>
                    </a:cubicBezTo>
                    <a:cubicBezTo>
                      <a:pt x="42" y="0"/>
                      <a:pt x="41" y="1"/>
                      <a:pt x="40" y="1"/>
                    </a:cubicBezTo>
                    <a:cubicBezTo>
                      <a:pt x="42" y="4"/>
                      <a:pt x="43" y="8"/>
                      <a:pt x="43" y="11"/>
                    </a:cubicBezTo>
                    <a:cubicBezTo>
                      <a:pt x="43" y="29"/>
                      <a:pt x="24" y="43"/>
                      <a:pt x="0" y="44"/>
                    </a:cubicBezTo>
                    <a:cubicBezTo>
                      <a:pt x="0" y="44"/>
                      <a:pt x="0" y="44"/>
                      <a:pt x="0" y="44"/>
                    </a:cubicBezTo>
                    <a:cubicBezTo>
                      <a:pt x="6" y="56"/>
                      <a:pt x="21" y="64"/>
                      <a:pt x="40" y="65"/>
                    </a:cubicBezTo>
                    <a:cubicBezTo>
                      <a:pt x="53" y="75"/>
                      <a:pt x="74" y="81"/>
                      <a:pt x="74" y="81"/>
                    </a:cubicBezTo>
                    <a:cubicBezTo>
                      <a:pt x="64" y="72"/>
                      <a:pt x="63" y="65"/>
                      <a:pt x="64" y="62"/>
                    </a:cubicBezTo>
                    <a:cubicBezTo>
                      <a:pt x="79" y="56"/>
                      <a:pt x="89" y="46"/>
                      <a:pt x="89"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en-US" sz="1015">
                  <a:cs typeface="+mn-ea"/>
                </a:endParaRPr>
              </a:p>
            </p:txBody>
          </p:sp>
          <p:sp>
            <p:nvSpPr>
              <p:cNvPr id="68" name="Freeform 18"/>
              <p:cNvSpPr/>
              <p:nvPr/>
            </p:nvSpPr>
            <p:spPr bwMode="auto">
              <a:xfrm>
                <a:off x="4572000" y="3414713"/>
                <a:ext cx="241300" cy="209550"/>
              </a:xfrm>
              <a:custGeom>
                <a:avLst/>
                <a:gdLst>
                  <a:gd name="T0" fmla="*/ 89 w 92"/>
                  <a:gd name="T1" fmla="*/ 21 h 80"/>
                  <a:gd name="T2" fmla="*/ 46 w 92"/>
                  <a:gd name="T3" fmla="*/ 0 h 80"/>
                  <a:gd name="T4" fmla="*/ 0 w 92"/>
                  <a:gd name="T5" fmla="*/ 32 h 80"/>
                  <a:gd name="T6" fmla="*/ 25 w 92"/>
                  <a:gd name="T7" fmla="*/ 61 h 80"/>
                  <a:gd name="T8" fmla="*/ 14 w 92"/>
                  <a:gd name="T9" fmla="*/ 80 h 80"/>
                  <a:gd name="T10" fmla="*/ 48 w 92"/>
                  <a:gd name="T11" fmla="*/ 65 h 80"/>
                  <a:gd name="T12" fmla="*/ 49 w 92"/>
                  <a:gd name="T13" fmla="*/ 64 h 80"/>
                  <a:gd name="T14" fmla="*/ 92 w 92"/>
                  <a:gd name="T15" fmla="*/ 32 h 80"/>
                  <a:gd name="T16" fmla="*/ 89 w 92"/>
                  <a:gd name="T17" fmla="*/ 2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80">
                    <a:moveTo>
                      <a:pt x="89" y="21"/>
                    </a:moveTo>
                    <a:cubicBezTo>
                      <a:pt x="83" y="9"/>
                      <a:pt x="66" y="0"/>
                      <a:pt x="46" y="0"/>
                    </a:cubicBezTo>
                    <a:cubicBezTo>
                      <a:pt x="20" y="0"/>
                      <a:pt x="0" y="14"/>
                      <a:pt x="0" y="32"/>
                    </a:cubicBezTo>
                    <a:cubicBezTo>
                      <a:pt x="0" y="45"/>
                      <a:pt x="10" y="56"/>
                      <a:pt x="25" y="61"/>
                    </a:cubicBezTo>
                    <a:cubicBezTo>
                      <a:pt x="26" y="65"/>
                      <a:pt x="25" y="71"/>
                      <a:pt x="14" y="80"/>
                    </a:cubicBezTo>
                    <a:cubicBezTo>
                      <a:pt x="14" y="80"/>
                      <a:pt x="36" y="75"/>
                      <a:pt x="48" y="65"/>
                    </a:cubicBezTo>
                    <a:cubicBezTo>
                      <a:pt x="49" y="64"/>
                      <a:pt x="49" y="64"/>
                      <a:pt x="49" y="64"/>
                    </a:cubicBezTo>
                    <a:cubicBezTo>
                      <a:pt x="73" y="63"/>
                      <a:pt x="92" y="49"/>
                      <a:pt x="92" y="32"/>
                    </a:cubicBezTo>
                    <a:cubicBezTo>
                      <a:pt x="92" y="28"/>
                      <a:pt x="91" y="25"/>
                      <a:pt x="89"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en-US" sz="1015">
                  <a:cs typeface="+mn-ea"/>
                </a:endParaRPr>
              </a:p>
            </p:txBody>
          </p:sp>
        </p:grpSp>
      </p:grpSp>
      <p:sp>
        <p:nvSpPr>
          <p:cNvPr id="69" name="任意多边形 68"/>
          <p:cNvSpPr/>
          <p:nvPr/>
        </p:nvSpPr>
        <p:spPr>
          <a:xfrm>
            <a:off x="7428462" y="1285180"/>
            <a:ext cx="885479" cy="2774157"/>
          </a:xfrm>
          <a:custGeom>
            <a:avLst/>
            <a:gdLst>
              <a:gd name="connsiteX0" fmla="*/ 1176576 w 1181100"/>
              <a:gd name="connsiteY0" fmla="*/ 0 h 3698875"/>
              <a:gd name="connsiteX1" fmla="*/ 1181100 w 1181100"/>
              <a:gd name="connsiteY1" fmla="*/ 0 h 3698875"/>
              <a:gd name="connsiteX2" fmla="*/ 1181100 w 1181100"/>
              <a:gd name="connsiteY2" fmla="*/ 3698875 h 3698875"/>
              <a:gd name="connsiteX3" fmla="*/ 0 w 1181100"/>
              <a:gd name="connsiteY3" fmla="*/ 3698875 h 3698875"/>
              <a:gd name="connsiteX4" fmla="*/ 0 w 1181100"/>
              <a:gd name="connsiteY4" fmla="*/ 1735795 h 3698875"/>
              <a:gd name="connsiteX5" fmla="*/ 48924 w 1181100"/>
              <a:gd name="connsiteY5" fmla="*/ 1697678 h 3698875"/>
              <a:gd name="connsiteX6" fmla="*/ 278759 w 1181100"/>
              <a:gd name="connsiteY6" fmla="*/ 1500788 h 3698875"/>
              <a:gd name="connsiteX7" fmla="*/ 453153 w 1181100"/>
              <a:gd name="connsiteY7" fmla="*/ 1330349 h 3698875"/>
              <a:gd name="connsiteX8" fmla="*/ 510936 w 1181100"/>
              <a:gd name="connsiteY8" fmla="*/ 1369307 h 3698875"/>
              <a:gd name="connsiteX9" fmla="*/ 590551 w 1181100"/>
              <a:gd name="connsiteY9" fmla="*/ 1385380 h 3698875"/>
              <a:gd name="connsiteX10" fmla="*/ 795088 w 1181100"/>
              <a:gd name="connsiteY10" fmla="*/ 1180843 h 3698875"/>
              <a:gd name="connsiteX11" fmla="*/ 735181 w 1181100"/>
              <a:gd name="connsiteY11" fmla="*/ 1036213 h 3698875"/>
              <a:gd name="connsiteX12" fmla="*/ 717723 w 1181100"/>
              <a:gd name="connsiteY12" fmla="*/ 1024442 h 3698875"/>
              <a:gd name="connsiteX13" fmla="*/ 820291 w 1181100"/>
              <a:gd name="connsiteY13" fmla="*/ 886780 h 3698875"/>
              <a:gd name="connsiteX14" fmla="*/ 1174186 w 1181100"/>
              <a:gd name="connsiteY14" fmla="*/ 21448 h 3698875"/>
              <a:gd name="connsiteX15" fmla="*/ 1176576 w 1181100"/>
              <a:gd name="connsiteY15" fmla="*/ 0 h 369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81100" h="3698875">
                <a:moveTo>
                  <a:pt x="1176576" y="0"/>
                </a:moveTo>
                <a:lnTo>
                  <a:pt x="1181100" y="0"/>
                </a:lnTo>
                <a:lnTo>
                  <a:pt x="1181100" y="3698875"/>
                </a:lnTo>
                <a:lnTo>
                  <a:pt x="0" y="3698875"/>
                </a:lnTo>
                <a:lnTo>
                  <a:pt x="0" y="1735795"/>
                </a:lnTo>
                <a:lnTo>
                  <a:pt x="48924" y="1697678"/>
                </a:lnTo>
                <a:cubicBezTo>
                  <a:pt x="129510" y="1632743"/>
                  <a:pt x="206155" y="1567101"/>
                  <a:pt x="278759" y="1500788"/>
                </a:cubicBezTo>
                <a:lnTo>
                  <a:pt x="453153" y="1330349"/>
                </a:lnTo>
                <a:lnTo>
                  <a:pt x="510936" y="1369307"/>
                </a:lnTo>
                <a:cubicBezTo>
                  <a:pt x="535406" y="1379657"/>
                  <a:pt x="562310" y="1385380"/>
                  <a:pt x="590551" y="1385380"/>
                </a:cubicBezTo>
                <a:cubicBezTo>
                  <a:pt x="703514" y="1385380"/>
                  <a:pt x="795088" y="1293806"/>
                  <a:pt x="795088" y="1180843"/>
                </a:cubicBezTo>
                <a:cubicBezTo>
                  <a:pt x="795088" y="1124362"/>
                  <a:pt x="772195" y="1073227"/>
                  <a:pt x="735181" y="1036213"/>
                </a:cubicBezTo>
                <a:lnTo>
                  <a:pt x="717723" y="1024442"/>
                </a:lnTo>
                <a:lnTo>
                  <a:pt x="820291" y="886780"/>
                </a:lnTo>
                <a:cubicBezTo>
                  <a:pt x="1010014" y="606666"/>
                  <a:pt x="1130158" y="317479"/>
                  <a:pt x="1174186" y="21448"/>
                </a:cubicBezTo>
                <a:lnTo>
                  <a:pt x="1176576"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zh-CN" altLang="en-US" sz="1015">
              <a:cs typeface="+mn-ea"/>
            </a:endParaRPr>
          </a:p>
        </p:txBody>
      </p:sp>
      <p:sp>
        <p:nvSpPr>
          <p:cNvPr id="70" name="任意多边形 69"/>
          <p:cNvSpPr/>
          <p:nvPr/>
        </p:nvSpPr>
        <p:spPr>
          <a:xfrm>
            <a:off x="6503311" y="2617944"/>
            <a:ext cx="885479" cy="1441391"/>
          </a:xfrm>
          <a:custGeom>
            <a:avLst/>
            <a:gdLst>
              <a:gd name="connsiteX0" fmla="*/ 1181100 w 1181100"/>
              <a:gd name="connsiteY0" fmla="*/ 0 h 1921854"/>
              <a:gd name="connsiteX1" fmla="*/ 1181100 w 1181100"/>
              <a:gd name="connsiteY1" fmla="*/ 1921854 h 1921854"/>
              <a:gd name="connsiteX2" fmla="*/ 0 w 1181100"/>
              <a:gd name="connsiteY2" fmla="*/ 1921854 h 1921854"/>
              <a:gd name="connsiteX3" fmla="*/ 0 w 1181100"/>
              <a:gd name="connsiteY3" fmla="*/ 731966 h 1921854"/>
              <a:gd name="connsiteX4" fmla="*/ 319230 w 1181100"/>
              <a:gd name="connsiteY4" fmla="*/ 562253 h 1921854"/>
              <a:gd name="connsiteX5" fmla="*/ 425975 w 1181100"/>
              <a:gd name="connsiteY5" fmla="*/ 500289 h 1921854"/>
              <a:gd name="connsiteX6" fmla="*/ 445921 w 1181100"/>
              <a:gd name="connsiteY6" fmla="*/ 529872 h 1921854"/>
              <a:gd name="connsiteX7" fmla="*/ 590551 w 1181100"/>
              <a:gd name="connsiteY7" fmla="*/ 589779 h 1921854"/>
              <a:gd name="connsiteX8" fmla="*/ 795088 w 1181100"/>
              <a:gd name="connsiteY8" fmla="*/ 385242 h 1921854"/>
              <a:gd name="connsiteX9" fmla="*/ 779015 w 1181100"/>
              <a:gd name="connsiteY9" fmla="*/ 305627 h 1921854"/>
              <a:gd name="connsiteX10" fmla="*/ 768996 w 1181100"/>
              <a:gd name="connsiteY10" fmla="*/ 290767 h 1921854"/>
              <a:gd name="connsiteX11" fmla="*/ 952789 w 1181100"/>
              <a:gd name="connsiteY11" fmla="*/ 167545 h 1921854"/>
              <a:gd name="connsiteX12" fmla="*/ 1140954 w 1181100"/>
              <a:gd name="connsiteY12" fmla="*/ 31276 h 1921854"/>
              <a:gd name="connsiteX13" fmla="*/ 1181100 w 1181100"/>
              <a:gd name="connsiteY13" fmla="*/ 0 h 192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1100" h="1921854">
                <a:moveTo>
                  <a:pt x="1181100" y="0"/>
                </a:moveTo>
                <a:lnTo>
                  <a:pt x="1181100" y="1921854"/>
                </a:lnTo>
                <a:lnTo>
                  <a:pt x="0" y="1921854"/>
                </a:lnTo>
                <a:lnTo>
                  <a:pt x="0" y="731966"/>
                </a:lnTo>
                <a:lnTo>
                  <a:pt x="319230" y="562253"/>
                </a:lnTo>
                <a:lnTo>
                  <a:pt x="425975" y="500289"/>
                </a:lnTo>
                <a:lnTo>
                  <a:pt x="445921" y="529872"/>
                </a:lnTo>
                <a:cubicBezTo>
                  <a:pt x="482935" y="566886"/>
                  <a:pt x="534069" y="589779"/>
                  <a:pt x="590551" y="589779"/>
                </a:cubicBezTo>
                <a:cubicBezTo>
                  <a:pt x="703514" y="589779"/>
                  <a:pt x="795088" y="498205"/>
                  <a:pt x="795088" y="385242"/>
                </a:cubicBezTo>
                <a:cubicBezTo>
                  <a:pt x="795088" y="357001"/>
                  <a:pt x="789365" y="330097"/>
                  <a:pt x="779015" y="305627"/>
                </a:cubicBezTo>
                <a:lnTo>
                  <a:pt x="768996" y="290767"/>
                </a:lnTo>
                <a:lnTo>
                  <a:pt x="952789" y="167545"/>
                </a:lnTo>
                <a:cubicBezTo>
                  <a:pt x="1017466" y="122501"/>
                  <a:pt x="1080201" y="77074"/>
                  <a:pt x="1140954" y="31276"/>
                </a:cubicBezTo>
                <a:lnTo>
                  <a:pt x="1181100"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zh-CN" altLang="en-US" sz="1015">
              <a:cs typeface="+mn-ea"/>
            </a:endParaRPr>
          </a:p>
        </p:txBody>
      </p:sp>
      <p:sp>
        <p:nvSpPr>
          <p:cNvPr id="71" name="任意多边形 70"/>
          <p:cNvSpPr/>
          <p:nvPr/>
        </p:nvSpPr>
        <p:spPr>
          <a:xfrm>
            <a:off x="5578159" y="3188020"/>
            <a:ext cx="885479" cy="871316"/>
          </a:xfrm>
          <a:custGeom>
            <a:avLst/>
            <a:gdLst>
              <a:gd name="connsiteX0" fmla="*/ 1181100 w 1181100"/>
              <a:gd name="connsiteY0" fmla="*/ 0 h 1161755"/>
              <a:gd name="connsiteX1" fmla="*/ 1181100 w 1181100"/>
              <a:gd name="connsiteY1" fmla="*/ 1161755 h 1161755"/>
              <a:gd name="connsiteX2" fmla="*/ 0 w 1181100"/>
              <a:gd name="connsiteY2" fmla="*/ 1161755 h 1161755"/>
              <a:gd name="connsiteX3" fmla="*/ 0 w 1181100"/>
              <a:gd name="connsiteY3" fmla="*/ 517854 h 1161755"/>
              <a:gd name="connsiteX4" fmla="*/ 336342 w 1181100"/>
              <a:gd name="connsiteY4" fmla="*/ 385518 h 1161755"/>
              <a:gd name="connsiteX5" fmla="*/ 408490 w 1181100"/>
              <a:gd name="connsiteY5" fmla="*/ 354228 h 1161755"/>
              <a:gd name="connsiteX6" fmla="*/ 445921 w 1181100"/>
              <a:gd name="connsiteY6" fmla="*/ 409746 h 1161755"/>
              <a:gd name="connsiteX7" fmla="*/ 590551 w 1181100"/>
              <a:gd name="connsiteY7" fmla="*/ 469653 h 1161755"/>
              <a:gd name="connsiteX8" fmla="*/ 795088 w 1181100"/>
              <a:gd name="connsiteY8" fmla="*/ 265116 h 1161755"/>
              <a:gd name="connsiteX9" fmla="*/ 790933 w 1181100"/>
              <a:gd name="connsiteY9" fmla="*/ 223895 h 1161755"/>
              <a:gd name="connsiteX10" fmla="*/ 781056 w 1181100"/>
              <a:gd name="connsiteY10" fmla="*/ 192076 h 1161755"/>
              <a:gd name="connsiteX11" fmla="*/ 1174526 w 1181100"/>
              <a:gd name="connsiteY11" fmla="*/ 3495 h 1161755"/>
              <a:gd name="connsiteX12" fmla="*/ 1181100 w 1181100"/>
              <a:gd name="connsiteY12" fmla="*/ 0 h 116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1100" h="1161755">
                <a:moveTo>
                  <a:pt x="1181100" y="0"/>
                </a:moveTo>
                <a:lnTo>
                  <a:pt x="1181100" y="1161755"/>
                </a:lnTo>
                <a:lnTo>
                  <a:pt x="0" y="1161755"/>
                </a:lnTo>
                <a:lnTo>
                  <a:pt x="0" y="517854"/>
                </a:lnTo>
                <a:lnTo>
                  <a:pt x="336342" y="385518"/>
                </a:lnTo>
                <a:lnTo>
                  <a:pt x="408490" y="354228"/>
                </a:lnTo>
                <a:lnTo>
                  <a:pt x="445921" y="409746"/>
                </a:lnTo>
                <a:cubicBezTo>
                  <a:pt x="482935" y="446760"/>
                  <a:pt x="534070" y="469653"/>
                  <a:pt x="590551" y="469653"/>
                </a:cubicBezTo>
                <a:cubicBezTo>
                  <a:pt x="703514" y="469653"/>
                  <a:pt x="795088" y="378079"/>
                  <a:pt x="795088" y="265116"/>
                </a:cubicBezTo>
                <a:cubicBezTo>
                  <a:pt x="795088" y="250996"/>
                  <a:pt x="793657" y="237210"/>
                  <a:pt x="790933" y="223895"/>
                </a:cubicBezTo>
                <a:lnTo>
                  <a:pt x="781056" y="192076"/>
                </a:lnTo>
                <a:lnTo>
                  <a:pt x="1174526" y="3495"/>
                </a:lnTo>
                <a:lnTo>
                  <a:pt x="1181100"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zh-CN" altLang="en-US" sz="1015">
              <a:cs typeface="+mn-ea"/>
            </a:endParaRPr>
          </a:p>
        </p:txBody>
      </p:sp>
      <p:sp>
        <p:nvSpPr>
          <p:cNvPr id="72" name="任意多边形 71"/>
          <p:cNvSpPr/>
          <p:nvPr/>
        </p:nvSpPr>
        <p:spPr>
          <a:xfrm>
            <a:off x="4086493" y="3592025"/>
            <a:ext cx="1451993" cy="467310"/>
          </a:xfrm>
          <a:custGeom>
            <a:avLst/>
            <a:gdLst>
              <a:gd name="connsiteX0" fmla="*/ 1936748 w 1936748"/>
              <a:gd name="connsiteY0" fmla="*/ 0 h 623080"/>
              <a:gd name="connsiteX1" fmla="*/ 1936748 w 1936748"/>
              <a:gd name="connsiteY1" fmla="*/ 623080 h 623080"/>
              <a:gd name="connsiteX2" fmla="*/ 0 w 1936748"/>
              <a:gd name="connsiteY2" fmla="*/ 623080 h 623080"/>
              <a:gd name="connsiteX3" fmla="*/ 0 w 1936748"/>
              <a:gd name="connsiteY3" fmla="*/ 613884 h 623080"/>
              <a:gd name="connsiteX4" fmla="*/ 352298 w 1936748"/>
              <a:gd name="connsiteY4" fmla="*/ 519526 h 623080"/>
              <a:gd name="connsiteX5" fmla="*/ 750617 w 1936748"/>
              <a:gd name="connsiteY5" fmla="*/ 403342 h 623080"/>
              <a:gd name="connsiteX6" fmla="*/ 791646 w 1936748"/>
              <a:gd name="connsiteY6" fmla="*/ 390480 h 623080"/>
              <a:gd name="connsiteX7" fmla="*/ 823745 w 1936748"/>
              <a:gd name="connsiteY7" fmla="*/ 438090 h 623080"/>
              <a:gd name="connsiteX8" fmla="*/ 968375 w 1936748"/>
              <a:gd name="connsiteY8" fmla="*/ 497997 h 623080"/>
              <a:gd name="connsiteX9" fmla="*/ 1172912 w 1936748"/>
              <a:gd name="connsiteY9" fmla="*/ 293460 h 623080"/>
              <a:gd name="connsiteX10" fmla="*/ 1170635 w 1936748"/>
              <a:gd name="connsiteY10" fmla="*/ 270869 h 623080"/>
              <a:gd name="connsiteX11" fmla="*/ 1509041 w 1936748"/>
              <a:gd name="connsiteY11" fmla="*/ 156899 h 623080"/>
              <a:gd name="connsiteX12" fmla="*/ 1868376 w 1936748"/>
              <a:gd name="connsiteY12" fmla="*/ 26902 h 623080"/>
              <a:gd name="connsiteX13" fmla="*/ 1936748 w 1936748"/>
              <a:gd name="connsiteY13" fmla="*/ 0 h 62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36748" h="623080">
                <a:moveTo>
                  <a:pt x="1936748" y="0"/>
                </a:moveTo>
                <a:lnTo>
                  <a:pt x="1936748" y="623080"/>
                </a:lnTo>
                <a:lnTo>
                  <a:pt x="0" y="623080"/>
                </a:lnTo>
                <a:lnTo>
                  <a:pt x="0" y="613884"/>
                </a:lnTo>
                <a:lnTo>
                  <a:pt x="352298" y="519526"/>
                </a:lnTo>
                <a:cubicBezTo>
                  <a:pt x="487129" y="481602"/>
                  <a:pt x="619924" y="442867"/>
                  <a:pt x="750617" y="403342"/>
                </a:cubicBezTo>
                <a:lnTo>
                  <a:pt x="791646" y="390480"/>
                </a:lnTo>
                <a:lnTo>
                  <a:pt x="823745" y="438090"/>
                </a:lnTo>
                <a:cubicBezTo>
                  <a:pt x="860759" y="475104"/>
                  <a:pt x="911894" y="497997"/>
                  <a:pt x="968375" y="497997"/>
                </a:cubicBezTo>
                <a:cubicBezTo>
                  <a:pt x="1081338" y="497997"/>
                  <a:pt x="1172912" y="406423"/>
                  <a:pt x="1172912" y="293460"/>
                </a:cubicBezTo>
                <a:lnTo>
                  <a:pt x="1170635" y="270869"/>
                </a:lnTo>
                <a:lnTo>
                  <a:pt x="1509041" y="156899"/>
                </a:lnTo>
                <a:cubicBezTo>
                  <a:pt x="1631071" y="114305"/>
                  <a:pt x="1750871" y="70965"/>
                  <a:pt x="1868376" y="26902"/>
                </a:cubicBezTo>
                <a:lnTo>
                  <a:pt x="1936748"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zh-CN" altLang="en-US" sz="1015">
              <a:cs typeface="+mn-ea"/>
            </a:endParaRPr>
          </a:p>
        </p:txBody>
      </p:sp>
      <p:sp>
        <p:nvSpPr>
          <p:cNvPr id="73" name="椭圆 72"/>
          <p:cNvSpPr/>
          <p:nvPr/>
        </p:nvSpPr>
        <p:spPr>
          <a:xfrm>
            <a:off x="7763243" y="2062811"/>
            <a:ext cx="215916" cy="216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zh-CN" altLang="en-US" sz="1015">
              <a:cs typeface="+mn-ea"/>
            </a:endParaRPr>
          </a:p>
        </p:txBody>
      </p:sp>
      <p:sp>
        <p:nvSpPr>
          <p:cNvPr id="74" name="椭圆 73"/>
          <p:cNvSpPr/>
          <p:nvPr/>
        </p:nvSpPr>
        <p:spPr>
          <a:xfrm>
            <a:off x="6838092" y="2798875"/>
            <a:ext cx="215916" cy="216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zh-CN" altLang="en-US" sz="1015">
              <a:cs typeface="+mn-ea"/>
            </a:endParaRPr>
          </a:p>
        </p:txBody>
      </p:sp>
      <p:sp>
        <p:nvSpPr>
          <p:cNvPr id="75" name="椭圆 74"/>
          <p:cNvSpPr/>
          <p:nvPr/>
        </p:nvSpPr>
        <p:spPr>
          <a:xfrm>
            <a:off x="5912940" y="3278855"/>
            <a:ext cx="215916" cy="216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zh-CN" altLang="en-US" sz="1015">
              <a:cs typeface="+mn-ea"/>
            </a:endParaRPr>
          </a:p>
        </p:txBody>
      </p:sp>
      <p:sp>
        <p:nvSpPr>
          <p:cNvPr id="76" name="椭圆 75"/>
          <p:cNvSpPr/>
          <p:nvPr/>
        </p:nvSpPr>
        <p:spPr>
          <a:xfrm>
            <a:off x="4704530" y="3704120"/>
            <a:ext cx="215916" cy="216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53" tIns="34277" rIns="68553" bIns="34277" rtlCol="0" anchor="ctr"/>
          <a:lstStyle/>
          <a:p>
            <a:pPr algn="ctr"/>
            <a:endParaRPr lang="zh-CN" altLang="en-US" sz="1015">
              <a:cs typeface="+mn-ea"/>
            </a:endParaRPr>
          </a:p>
        </p:txBody>
      </p:sp>
      <p:sp>
        <p:nvSpPr>
          <p:cNvPr id="78" name="矩形 77"/>
          <p:cNvSpPr/>
          <p:nvPr/>
        </p:nvSpPr>
        <p:spPr>
          <a:xfrm>
            <a:off x="2153919" y="1005576"/>
            <a:ext cx="991229" cy="323133"/>
          </a:xfrm>
          <a:prstGeom prst="rect">
            <a:avLst/>
          </a:prstGeom>
        </p:spPr>
        <p:txBody>
          <a:bodyPr wrap="none" lIns="68546" tIns="34274" rIns="68546" bIns="34274">
            <a:spAutoFit/>
          </a:bodyPr>
          <a:lstStyle/>
          <a:p>
            <a:pPr algn="r"/>
            <a:r>
              <a:rPr lang="zh-CN" altLang="en-US" sz="1650" b="1" dirty="0">
                <a:latin typeface="+mn-ea"/>
                <a:cs typeface="+mn-ea"/>
              </a:rPr>
              <a:t>添加标题</a:t>
            </a:r>
            <a:endParaRPr lang="en-US" altLang="zh-CN" sz="1650" b="1" dirty="0">
              <a:latin typeface="+mn-ea"/>
              <a:cs typeface="+mn-ea"/>
            </a:endParaRPr>
          </a:p>
        </p:txBody>
      </p:sp>
      <p:sp>
        <p:nvSpPr>
          <p:cNvPr id="79" name="矩形 78"/>
          <p:cNvSpPr/>
          <p:nvPr/>
        </p:nvSpPr>
        <p:spPr>
          <a:xfrm>
            <a:off x="1223628" y="1290560"/>
            <a:ext cx="1921520" cy="392389"/>
          </a:xfrm>
          <a:prstGeom prst="rect">
            <a:avLst/>
          </a:prstGeom>
        </p:spPr>
        <p:txBody>
          <a:bodyPr wrap="square" lIns="68553" tIns="34277" rIns="68553" bIns="34277">
            <a:spAutoFit/>
          </a:bodyPr>
          <a:lstStyle/>
          <a:p>
            <a:pPr algn="r"/>
            <a:r>
              <a:rPr lang="zh-CN" altLang="en-US" sz="1050" dirty="0">
                <a:latin typeface="+mn-ea"/>
                <a:cs typeface="+mn-ea"/>
                <a:sym typeface="微软雅黑" panose="020B0503020204020204" pitchFamily="34" charset="-122"/>
              </a:rPr>
              <a:t>点击输入图表的描述说明，点击输入图表的描述说明</a:t>
            </a:r>
            <a:endParaRPr lang="zh-CN" altLang="en-US" sz="1050" dirty="0">
              <a:latin typeface="+mn-ea"/>
              <a:cs typeface="+mn-ea"/>
            </a:endParaRPr>
          </a:p>
        </p:txBody>
      </p:sp>
      <p:sp>
        <p:nvSpPr>
          <p:cNvPr id="80" name="矩形 79"/>
          <p:cNvSpPr/>
          <p:nvPr/>
        </p:nvSpPr>
        <p:spPr>
          <a:xfrm>
            <a:off x="2153919" y="1831942"/>
            <a:ext cx="991229" cy="323133"/>
          </a:xfrm>
          <a:prstGeom prst="rect">
            <a:avLst/>
          </a:prstGeom>
        </p:spPr>
        <p:txBody>
          <a:bodyPr wrap="none" lIns="68546" tIns="34274" rIns="68546" bIns="34274">
            <a:spAutoFit/>
          </a:bodyPr>
          <a:lstStyle/>
          <a:p>
            <a:pPr algn="r"/>
            <a:r>
              <a:rPr lang="zh-CN" altLang="en-US" sz="1650" b="1" dirty="0">
                <a:latin typeface="+mn-ea"/>
                <a:cs typeface="+mn-ea"/>
              </a:rPr>
              <a:t>添加标题</a:t>
            </a:r>
            <a:endParaRPr lang="en-US" altLang="zh-CN" sz="1650" b="1" dirty="0">
              <a:latin typeface="+mn-ea"/>
              <a:cs typeface="+mn-ea"/>
            </a:endParaRPr>
          </a:p>
        </p:txBody>
      </p:sp>
      <p:sp>
        <p:nvSpPr>
          <p:cNvPr id="81" name="矩形 80"/>
          <p:cNvSpPr/>
          <p:nvPr/>
        </p:nvSpPr>
        <p:spPr>
          <a:xfrm>
            <a:off x="1223628" y="2116925"/>
            <a:ext cx="1921520" cy="392389"/>
          </a:xfrm>
          <a:prstGeom prst="rect">
            <a:avLst/>
          </a:prstGeom>
        </p:spPr>
        <p:txBody>
          <a:bodyPr wrap="square" lIns="68553" tIns="34277" rIns="68553" bIns="34277">
            <a:spAutoFit/>
          </a:bodyPr>
          <a:lstStyle/>
          <a:p>
            <a:pPr algn="r"/>
            <a:r>
              <a:rPr lang="zh-CN" altLang="en-US" sz="1050" dirty="0">
                <a:latin typeface="+mn-ea"/>
                <a:cs typeface="+mn-ea"/>
                <a:sym typeface="微软雅黑" panose="020B0503020204020204" pitchFamily="34" charset="-122"/>
              </a:rPr>
              <a:t>点击输入图表的描述说明，点击输入图表的描述说明</a:t>
            </a:r>
            <a:endParaRPr lang="zh-CN" altLang="en-US" sz="1050" dirty="0">
              <a:latin typeface="+mn-ea"/>
              <a:cs typeface="+mn-ea"/>
            </a:endParaRPr>
          </a:p>
        </p:txBody>
      </p:sp>
      <p:sp>
        <p:nvSpPr>
          <p:cNvPr id="82" name="矩形 81"/>
          <p:cNvSpPr/>
          <p:nvPr/>
        </p:nvSpPr>
        <p:spPr>
          <a:xfrm>
            <a:off x="2153919" y="2658308"/>
            <a:ext cx="991229" cy="323133"/>
          </a:xfrm>
          <a:prstGeom prst="rect">
            <a:avLst/>
          </a:prstGeom>
        </p:spPr>
        <p:txBody>
          <a:bodyPr wrap="none" lIns="68546" tIns="34274" rIns="68546" bIns="34274">
            <a:spAutoFit/>
          </a:bodyPr>
          <a:lstStyle/>
          <a:p>
            <a:pPr algn="r"/>
            <a:r>
              <a:rPr lang="zh-CN" altLang="en-US" sz="1650" b="1" dirty="0">
                <a:latin typeface="+mn-ea"/>
                <a:cs typeface="+mn-ea"/>
              </a:rPr>
              <a:t>添加标题</a:t>
            </a:r>
            <a:endParaRPr lang="en-US" altLang="zh-CN" sz="1650" b="1" dirty="0">
              <a:latin typeface="+mn-ea"/>
              <a:cs typeface="+mn-ea"/>
            </a:endParaRPr>
          </a:p>
        </p:txBody>
      </p:sp>
      <p:sp>
        <p:nvSpPr>
          <p:cNvPr id="83" name="矩形 82"/>
          <p:cNvSpPr/>
          <p:nvPr/>
        </p:nvSpPr>
        <p:spPr>
          <a:xfrm>
            <a:off x="1223628" y="2943290"/>
            <a:ext cx="1921520" cy="392389"/>
          </a:xfrm>
          <a:prstGeom prst="rect">
            <a:avLst/>
          </a:prstGeom>
        </p:spPr>
        <p:txBody>
          <a:bodyPr wrap="square" lIns="68553" tIns="34277" rIns="68553" bIns="34277">
            <a:spAutoFit/>
          </a:bodyPr>
          <a:lstStyle/>
          <a:p>
            <a:pPr algn="r"/>
            <a:r>
              <a:rPr lang="zh-CN" altLang="en-US" sz="1050" dirty="0">
                <a:latin typeface="+mn-ea"/>
                <a:cs typeface="+mn-ea"/>
                <a:sym typeface="微软雅黑" panose="020B0503020204020204" pitchFamily="34" charset="-122"/>
              </a:rPr>
              <a:t>点击输入图表的描述说明，点击输入图表的描述说明</a:t>
            </a:r>
            <a:endParaRPr lang="zh-CN" altLang="en-US" sz="1050" dirty="0">
              <a:latin typeface="+mn-ea"/>
              <a:cs typeface="+mn-ea"/>
            </a:endParaRPr>
          </a:p>
        </p:txBody>
      </p:sp>
      <p:sp>
        <p:nvSpPr>
          <p:cNvPr id="84" name="矩形 83"/>
          <p:cNvSpPr/>
          <p:nvPr/>
        </p:nvSpPr>
        <p:spPr>
          <a:xfrm>
            <a:off x="2153919" y="3484673"/>
            <a:ext cx="991229" cy="323133"/>
          </a:xfrm>
          <a:prstGeom prst="rect">
            <a:avLst/>
          </a:prstGeom>
        </p:spPr>
        <p:txBody>
          <a:bodyPr wrap="none" lIns="68546" tIns="34274" rIns="68546" bIns="34274">
            <a:spAutoFit/>
          </a:bodyPr>
          <a:lstStyle/>
          <a:p>
            <a:pPr algn="r"/>
            <a:r>
              <a:rPr lang="zh-CN" altLang="en-US" sz="1650" b="1" dirty="0">
                <a:latin typeface="+mn-ea"/>
                <a:cs typeface="+mn-ea"/>
              </a:rPr>
              <a:t>添加标题</a:t>
            </a:r>
            <a:endParaRPr lang="en-US" altLang="zh-CN" sz="1650" b="1" dirty="0">
              <a:latin typeface="+mn-ea"/>
              <a:cs typeface="+mn-ea"/>
            </a:endParaRPr>
          </a:p>
        </p:txBody>
      </p:sp>
      <p:sp>
        <p:nvSpPr>
          <p:cNvPr id="85" name="矩形 84"/>
          <p:cNvSpPr/>
          <p:nvPr/>
        </p:nvSpPr>
        <p:spPr>
          <a:xfrm>
            <a:off x="1223628" y="3769655"/>
            <a:ext cx="1921520" cy="392389"/>
          </a:xfrm>
          <a:prstGeom prst="rect">
            <a:avLst/>
          </a:prstGeom>
        </p:spPr>
        <p:txBody>
          <a:bodyPr wrap="square" lIns="68553" tIns="34277" rIns="68553" bIns="34277">
            <a:spAutoFit/>
          </a:bodyPr>
          <a:lstStyle/>
          <a:p>
            <a:pPr algn="r"/>
            <a:r>
              <a:rPr lang="zh-CN" altLang="en-US" sz="1050" dirty="0">
                <a:latin typeface="+mn-ea"/>
                <a:cs typeface="+mn-ea"/>
                <a:sym typeface="微软雅黑" panose="020B0503020204020204" pitchFamily="34" charset="-122"/>
              </a:rPr>
              <a:t>点击输入图表的描述说明，点击输入图表的描述说明</a:t>
            </a:r>
            <a:endParaRPr lang="zh-CN" altLang="en-US" sz="1050" dirty="0">
              <a:latin typeface="+mn-ea"/>
              <a:cs typeface="+mn-ea"/>
            </a:endParaRPr>
          </a:p>
        </p:txBody>
      </p:sp>
      <p:sp>
        <p:nvSpPr>
          <p:cNvPr id="44" name="TextBox 25"/>
          <p:cNvSpPr txBox="1"/>
          <p:nvPr/>
        </p:nvSpPr>
        <p:spPr>
          <a:xfrm>
            <a:off x="985878" y="124201"/>
            <a:ext cx="1210588" cy="400110"/>
          </a:xfrm>
          <a:prstGeom prst="rect">
            <a:avLst/>
          </a:prstGeom>
          <a:noFill/>
        </p:spPr>
        <p:txBody>
          <a:bodyPr wrap="none" rtlCol="0">
            <a:spAutoFit/>
          </a:bodyPr>
          <a:lstStyle/>
          <a:p>
            <a:r>
              <a:rPr lang="zh-CN" altLang="en-US" sz="2000" b="1" dirty="0">
                <a:solidFill>
                  <a:srgbClr val="00B0F0"/>
                </a:solidFill>
                <a:latin typeface="+mn-ea"/>
                <a:cs typeface="+mn-ea"/>
              </a:rPr>
              <a:t>发展情况</a:t>
            </a:r>
            <a:endParaRPr lang="zh-CN" altLang="en-US" sz="2000" b="1" dirty="0">
              <a:solidFill>
                <a:srgbClr val="00B0F0"/>
              </a:solidFill>
              <a:latin typeface="+mn-ea"/>
              <a:cs typeface="+mn-ea"/>
            </a:endParaRPr>
          </a:p>
        </p:txBody>
      </p:sp>
      <p:sp>
        <p:nvSpPr>
          <p:cNvPr id="45" name="TextBox 26"/>
          <p:cNvSpPr txBox="1"/>
          <p:nvPr/>
        </p:nvSpPr>
        <p:spPr>
          <a:xfrm>
            <a:off x="2467837" y="185757"/>
            <a:ext cx="1976951"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RESEARCH IDEAS</a:t>
            </a:r>
            <a:endParaRPr lang="zh-CN" altLang="en-US" b="1" dirty="0">
              <a:solidFill>
                <a:srgbClr val="00B0F0"/>
              </a:solidFill>
            </a:endParaRPr>
          </a:p>
        </p:txBody>
      </p:sp>
      <p:cxnSp>
        <p:nvCxnSpPr>
          <p:cNvPr id="46" name="直接连接符 45"/>
          <p:cNvCxnSpPr/>
          <p:nvPr/>
        </p:nvCxnSpPr>
        <p:spPr>
          <a:xfrm>
            <a:off x="2384049" y="206170"/>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52" name="TextBox 26"/>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advTm="0">
        <p14:ferris dir="l"/>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wipe(down)">
                                      <p:cBhvr>
                                        <p:cTn id="7" dur="200"/>
                                        <p:tgtEl>
                                          <p:spTgt spid="7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71"/>
                                        </p:tgtEl>
                                        <p:attrNameLst>
                                          <p:attrName>style.visibility</p:attrName>
                                        </p:attrNameLst>
                                      </p:cBhvr>
                                      <p:to>
                                        <p:strVal val="visible"/>
                                      </p:to>
                                    </p:set>
                                    <p:animEffect transition="in" filter="wipe(down)">
                                      <p:cBhvr>
                                        <p:cTn id="10" dur="400"/>
                                        <p:tgtEl>
                                          <p:spTgt spid="71"/>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70"/>
                                        </p:tgtEl>
                                        <p:attrNameLst>
                                          <p:attrName>style.visibility</p:attrName>
                                        </p:attrNameLst>
                                      </p:cBhvr>
                                      <p:to>
                                        <p:strVal val="visible"/>
                                      </p:to>
                                    </p:set>
                                    <p:animEffect transition="in" filter="wipe(down)">
                                      <p:cBhvr>
                                        <p:cTn id="13" dur="600"/>
                                        <p:tgtEl>
                                          <p:spTgt spid="70"/>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69"/>
                                        </p:tgtEl>
                                        <p:attrNameLst>
                                          <p:attrName>style.visibility</p:attrName>
                                        </p:attrNameLst>
                                      </p:cBhvr>
                                      <p:to>
                                        <p:strVal val="visible"/>
                                      </p:to>
                                    </p:set>
                                    <p:animEffect transition="in" filter="wipe(down)">
                                      <p:cBhvr>
                                        <p:cTn id="16" dur="900"/>
                                        <p:tgtEl>
                                          <p:spTgt spid="69"/>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76"/>
                                        </p:tgtEl>
                                        <p:attrNameLst>
                                          <p:attrName>style.visibility</p:attrName>
                                        </p:attrNameLst>
                                      </p:cBhvr>
                                      <p:to>
                                        <p:strVal val="visible"/>
                                      </p:to>
                                    </p:set>
                                    <p:animEffect transition="in" filter="fade">
                                      <p:cBhvr>
                                        <p:cTn id="19" dur="250"/>
                                        <p:tgtEl>
                                          <p:spTgt spid="76"/>
                                        </p:tgtEl>
                                      </p:cBhvr>
                                    </p:animEffect>
                                  </p:childTnLst>
                                </p:cTn>
                              </p:par>
                              <p:par>
                                <p:cTn id="20" presetID="10" presetClass="entr" presetSubtype="0" fill="hold" grpId="0" nodeType="withEffect">
                                  <p:stCondLst>
                                    <p:cond delay="750"/>
                                  </p:stCondLst>
                                  <p:childTnLst>
                                    <p:set>
                                      <p:cBhvr>
                                        <p:cTn id="21" dur="1" fill="hold">
                                          <p:stCondLst>
                                            <p:cond delay="0"/>
                                          </p:stCondLst>
                                        </p:cTn>
                                        <p:tgtEl>
                                          <p:spTgt spid="75"/>
                                        </p:tgtEl>
                                        <p:attrNameLst>
                                          <p:attrName>style.visibility</p:attrName>
                                        </p:attrNameLst>
                                      </p:cBhvr>
                                      <p:to>
                                        <p:strVal val="visible"/>
                                      </p:to>
                                    </p:set>
                                    <p:animEffect transition="in" filter="fade">
                                      <p:cBhvr>
                                        <p:cTn id="22" dur="250"/>
                                        <p:tgtEl>
                                          <p:spTgt spid="7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74"/>
                                        </p:tgtEl>
                                        <p:attrNameLst>
                                          <p:attrName>style.visibility</p:attrName>
                                        </p:attrNameLst>
                                      </p:cBhvr>
                                      <p:to>
                                        <p:strVal val="visible"/>
                                      </p:to>
                                    </p:set>
                                    <p:animEffect transition="in" filter="fade">
                                      <p:cBhvr>
                                        <p:cTn id="25" dur="250"/>
                                        <p:tgtEl>
                                          <p:spTgt spid="74"/>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73"/>
                                        </p:tgtEl>
                                        <p:attrNameLst>
                                          <p:attrName>style.visibility</p:attrName>
                                        </p:attrNameLst>
                                      </p:cBhvr>
                                      <p:to>
                                        <p:strVal val="visible"/>
                                      </p:to>
                                    </p:set>
                                    <p:animEffect transition="in" filter="fade">
                                      <p:cBhvr>
                                        <p:cTn id="28" dur="250"/>
                                        <p:tgtEl>
                                          <p:spTgt spid="73"/>
                                        </p:tgtEl>
                                      </p:cBhvr>
                                    </p:animEffect>
                                  </p:childTnLst>
                                </p:cTn>
                              </p:par>
                            </p:childTnLst>
                          </p:cTn>
                        </p:par>
                        <p:par>
                          <p:cTn id="29" fill="hold">
                            <p:stCondLst>
                              <p:cond delay="500"/>
                            </p:stCondLst>
                            <p:childTnLst>
                              <p:par>
                                <p:cTn id="30" presetID="26" presetClass="emph" presetSubtype="0" fill="hold" grpId="1" nodeType="afterEffect">
                                  <p:stCondLst>
                                    <p:cond delay="0"/>
                                  </p:stCondLst>
                                  <p:childTnLst>
                                    <p:animEffect transition="out" filter="fade">
                                      <p:cBhvr>
                                        <p:cTn id="31" dur="500" tmFilter="0, 0; .2, .5; .8, .5; 1, 0"/>
                                        <p:tgtEl>
                                          <p:spTgt spid="76"/>
                                        </p:tgtEl>
                                      </p:cBhvr>
                                    </p:animEffect>
                                    <p:animScale>
                                      <p:cBhvr>
                                        <p:cTn id="32" dur="250" autoRev="1" fill="hold"/>
                                        <p:tgtEl>
                                          <p:spTgt spid="76"/>
                                        </p:tgtEl>
                                      </p:cBhvr>
                                      <p:by x="105000" y="105000"/>
                                    </p:animScale>
                                  </p:childTnLst>
                                </p:cTn>
                              </p:par>
                            </p:childTnLst>
                          </p:cTn>
                        </p:par>
                        <p:par>
                          <p:cTn id="33" fill="hold">
                            <p:stCondLst>
                              <p:cond delay="1000"/>
                            </p:stCondLst>
                            <p:childTnLst>
                              <p:par>
                                <p:cTn id="34" presetID="22" presetClass="entr" presetSubtype="2" fill="hold" nodeType="afterEffect">
                                  <p:stCondLst>
                                    <p:cond delay="0"/>
                                  </p:stCondLst>
                                  <p:childTnLst>
                                    <p:set>
                                      <p:cBhvr>
                                        <p:cTn id="35" dur="1" fill="hold">
                                          <p:stCondLst>
                                            <p:cond delay="0"/>
                                          </p:stCondLst>
                                        </p:cTn>
                                        <p:tgtEl>
                                          <p:spTgt spid="64"/>
                                        </p:tgtEl>
                                        <p:attrNameLst>
                                          <p:attrName>style.visibility</p:attrName>
                                        </p:attrNameLst>
                                      </p:cBhvr>
                                      <p:to>
                                        <p:strVal val="visible"/>
                                      </p:to>
                                    </p:set>
                                    <p:animEffect transition="in" filter="wipe(right)">
                                      <p:cBhvr>
                                        <p:cTn id="36" dur="250"/>
                                        <p:tgtEl>
                                          <p:spTgt spid="64"/>
                                        </p:tgtEl>
                                      </p:cBhvr>
                                    </p:animEffect>
                                  </p:childTnLst>
                                </p:cTn>
                              </p:par>
                            </p:childTnLst>
                          </p:cTn>
                        </p:par>
                        <p:par>
                          <p:cTn id="37" fill="hold">
                            <p:stCondLst>
                              <p:cond delay="1500"/>
                            </p:stCondLst>
                            <p:childTnLst>
                              <p:par>
                                <p:cTn id="38" presetID="10" presetClass="entr" presetSubtype="0" fill="hold" nodeType="after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500"/>
                                        <p:tgtEl>
                                          <p:spTgt spid="12"/>
                                        </p:tgtEl>
                                      </p:cBhvr>
                                    </p:animEffect>
                                  </p:childTnLst>
                                </p:cTn>
                              </p:par>
                            </p:childTnLst>
                          </p:cTn>
                        </p:par>
                        <p:par>
                          <p:cTn id="41" fill="hold">
                            <p:stCondLst>
                              <p:cond delay="2000"/>
                            </p:stCondLst>
                            <p:childTnLst>
                              <p:par>
                                <p:cTn id="42" presetID="14" presetClass="entr" presetSubtype="10" fill="hold" grpId="0" nodeType="afterEffect">
                                  <p:stCondLst>
                                    <p:cond delay="0"/>
                                  </p:stCondLst>
                                  <p:childTnLst>
                                    <p:set>
                                      <p:cBhvr>
                                        <p:cTn id="43" dur="1" fill="hold">
                                          <p:stCondLst>
                                            <p:cond delay="0"/>
                                          </p:stCondLst>
                                        </p:cTn>
                                        <p:tgtEl>
                                          <p:spTgt spid="84"/>
                                        </p:tgtEl>
                                        <p:attrNameLst>
                                          <p:attrName>style.visibility</p:attrName>
                                        </p:attrNameLst>
                                      </p:cBhvr>
                                      <p:to>
                                        <p:strVal val="visible"/>
                                      </p:to>
                                    </p:set>
                                    <p:animEffect transition="in" filter="randombar(horizontal)">
                                      <p:cBhvr>
                                        <p:cTn id="44" dur="500"/>
                                        <p:tgtEl>
                                          <p:spTgt spid="84"/>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85"/>
                                        </p:tgtEl>
                                        <p:attrNameLst>
                                          <p:attrName>style.visibility</p:attrName>
                                        </p:attrNameLst>
                                      </p:cBhvr>
                                      <p:to>
                                        <p:strVal val="visible"/>
                                      </p:to>
                                    </p:set>
                                    <p:animEffect transition="in" filter="randombar(horizontal)">
                                      <p:cBhvr>
                                        <p:cTn id="47" dur="500"/>
                                        <p:tgtEl>
                                          <p:spTgt spid="85"/>
                                        </p:tgtEl>
                                      </p:cBhvr>
                                    </p:animEffect>
                                  </p:childTnLst>
                                </p:cTn>
                              </p:par>
                            </p:childTnLst>
                          </p:cTn>
                        </p:par>
                        <p:par>
                          <p:cTn id="48" fill="hold">
                            <p:stCondLst>
                              <p:cond delay="2500"/>
                            </p:stCondLst>
                            <p:childTnLst>
                              <p:par>
                                <p:cTn id="49" presetID="26" presetClass="emph" presetSubtype="0" fill="hold" grpId="1" nodeType="afterEffect">
                                  <p:stCondLst>
                                    <p:cond delay="0"/>
                                  </p:stCondLst>
                                  <p:childTnLst>
                                    <p:animEffect transition="out" filter="fade">
                                      <p:cBhvr>
                                        <p:cTn id="50" dur="500" tmFilter="0, 0; .2, .5; .8, .5; 1, 0"/>
                                        <p:tgtEl>
                                          <p:spTgt spid="75"/>
                                        </p:tgtEl>
                                      </p:cBhvr>
                                    </p:animEffect>
                                    <p:animScale>
                                      <p:cBhvr>
                                        <p:cTn id="51" dur="250" autoRev="1" fill="hold"/>
                                        <p:tgtEl>
                                          <p:spTgt spid="75"/>
                                        </p:tgtEl>
                                      </p:cBhvr>
                                      <p:by x="105000" y="105000"/>
                                    </p:animScale>
                                  </p:childTnLst>
                                </p:cTn>
                              </p:par>
                            </p:childTnLst>
                          </p:cTn>
                        </p:par>
                        <p:par>
                          <p:cTn id="52" fill="hold">
                            <p:stCondLst>
                              <p:cond delay="3000"/>
                            </p:stCondLst>
                            <p:childTnLst>
                              <p:par>
                                <p:cTn id="53" presetID="22" presetClass="entr" presetSubtype="2" fill="hold" nodeType="afterEffect">
                                  <p:stCondLst>
                                    <p:cond delay="0"/>
                                  </p:stCondLst>
                                  <p:childTnLst>
                                    <p:set>
                                      <p:cBhvr>
                                        <p:cTn id="54" dur="1" fill="hold">
                                          <p:stCondLst>
                                            <p:cond delay="0"/>
                                          </p:stCondLst>
                                        </p:cTn>
                                        <p:tgtEl>
                                          <p:spTgt spid="53"/>
                                        </p:tgtEl>
                                        <p:attrNameLst>
                                          <p:attrName>style.visibility</p:attrName>
                                        </p:attrNameLst>
                                      </p:cBhvr>
                                      <p:to>
                                        <p:strVal val="visible"/>
                                      </p:to>
                                    </p:set>
                                    <p:animEffect transition="in" filter="wipe(right)">
                                      <p:cBhvr>
                                        <p:cTn id="55" dur="500"/>
                                        <p:tgtEl>
                                          <p:spTgt spid="53"/>
                                        </p:tgtEl>
                                      </p:cBhvr>
                                    </p:animEffect>
                                  </p:childTnLst>
                                </p:cTn>
                              </p:par>
                            </p:childTnLst>
                          </p:cTn>
                        </p:par>
                        <p:par>
                          <p:cTn id="56" fill="hold">
                            <p:stCondLst>
                              <p:cond delay="3500"/>
                            </p:stCondLst>
                            <p:childTnLst>
                              <p:par>
                                <p:cTn id="57" presetID="10" presetClass="entr" presetSubtype="0" fill="hold" nodeType="afterEffect">
                                  <p:stCondLst>
                                    <p:cond delay="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500"/>
                                        <p:tgtEl>
                                          <p:spTgt spid="13"/>
                                        </p:tgtEl>
                                      </p:cBhvr>
                                    </p:animEffect>
                                  </p:childTnLst>
                                </p:cTn>
                              </p:par>
                            </p:childTnLst>
                          </p:cTn>
                        </p:par>
                        <p:par>
                          <p:cTn id="60" fill="hold">
                            <p:stCondLst>
                              <p:cond delay="4000"/>
                            </p:stCondLst>
                            <p:childTnLst>
                              <p:par>
                                <p:cTn id="61" presetID="14" presetClass="entr" presetSubtype="10" fill="hold" grpId="0" nodeType="afterEffect">
                                  <p:stCondLst>
                                    <p:cond delay="0"/>
                                  </p:stCondLst>
                                  <p:childTnLst>
                                    <p:set>
                                      <p:cBhvr>
                                        <p:cTn id="62" dur="1" fill="hold">
                                          <p:stCondLst>
                                            <p:cond delay="0"/>
                                          </p:stCondLst>
                                        </p:cTn>
                                        <p:tgtEl>
                                          <p:spTgt spid="83"/>
                                        </p:tgtEl>
                                        <p:attrNameLst>
                                          <p:attrName>style.visibility</p:attrName>
                                        </p:attrNameLst>
                                      </p:cBhvr>
                                      <p:to>
                                        <p:strVal val="visible"/>
                                      </p:to>
                                    </p:set>
                                    <p:animEffect transition="in" filter="randombar(horizontal)">
                                      <p:cBhvr>
                                        <p:cTn id="63" dur="500"/>
                                        <p:tgtEl>
                                          <p:spTgt spid="83"/>
                                        </p:tgtEl>
                                      </p:cBhvr>
                                    </p:animEffect>
                                  </p:childTnLst>
                                </p:cTn>
                              </p:par>
                              <p:par>
                                <p:cTn id="64" presetID="14" presetClass="entr" presetSubtype="10" fill="hold" grpId="0" nodeType="withEffect">
                                  <p:stCondLst>
                                    <p:cond delay="0"/>
                                  </p:stCondLst>
                                  <p:childTnLst>
                                    <p:set>
                                      <p:cBhvr>
                                        <p:cTn id="65" dur="1" fill="hold">
                                          <p:stCondLst>
                                            <p:cond delay="0"/>
                                          </p:stCondLst>
                                        </p:cTn>
                                        <p:tgtEl>
                                          <p:spTgt spid="82"/>
                                        </p:tgtEl>
                                        <p:attrNameLst>
                                          <p:attrName>style.visibility</p:attrName>
                                        </p:attrNameLst>
                                      </p:cBhvr>
                                      <p:to>
                                        <p:strVal val="visible"/>
                                      </p:to>
                                    </p:set>
                                    <p:animEffect transition="in" filter="randombar(horizontal)">
                                      <p:cBhvr>
                                        <p:cTn id="66" dur="500"/>
                                        <p:tgtEl>
                                          <p:spTgt spid="82"/>
                                        </p:tgtEl>
                                      </p:cBhvr>
                                    </p:animEffect>
                                  </p:childTnLst>
                                </p:cTn>
                              </p:par>
                            </p:childTnLst>
                          </p:cTn>
                        </p:par>
                        <p:par>
                          <p:cTn id="67" fill="hold">
                            <p:stCondLst>
                              <p:cond delay="4500"/>
                            </p:stCondLst>
                            <p:childTnLst>
                              <p:par>
                                <p:cTn id="68" presetID="26" presetClass="emph" presetSubtype="0" fill="hold" grpId="1" nodeType="afterEffect">
                                  <p:stCondLst>
                                    <p:cond delay="0"/>
                                  </p:stCondLst>
                                  <p:childTnLst>
                                    <p:animEffect transition="out" filter="fade">
                                      <p:cBhvr>
                                        <p:cTn id="69" dur="500" tmFilter="0, 0; .2, .5; .8, .5; 1, 0"/>
                                        <p:tgtEl>
                                          <p:spTgt spid="74"/>
                                        </p:tgtEl>
                                      </p:cBhvr>
                                    </p:animEffect>
                                    <p:animScale>
                                      <p:cBhvr>
                                        <p:cTn id="70" dur="250" autoRev="1" fill="hold"/>
                                        <p:tgtEl>
                                          <p:spTgt spid="74"/>
                                        </p:tgtEl>
                                      </p:cBhvr>
                                      <p:by x="105000" y="105000"/>
                                    </p:animScale>
                                  </p:childTnLst>
                                </p:cTn>
                              </p:par>
                            </p:childTnLst>
                          </p:cTn>
                        </p:par>
                        <p:par>
                          <p:cTn id="71" fill="hold">
                            <p:stCondLst>
                              <p:cond delay="5000"/>
                            </p:stCondLst>
                            <p:childTnLst>
                              <p:par>
                                <p:cTn id="72" presetID="22" presetClass="entr" presetSubtype="2" fill="hold" nodeType="after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wipe(right)">
                                      <p:cBhvr>
                                        <p:cTn id="74" dur="600"/>
                                        <p:tgtEl>
                                          <p:spTgt spid="57"/>
                                        </p:tgtEl>
                                      </p:cBhvr>
                                    </p:animEffect>
                                  </p:childTnLst>
                                </p:cTn>
                              </p:par>
                            </p:childTnLst>
                          </p:cTn>
                        </p:par>
                        <p:par>
                          <p:cTn id="75" fill="hold">
                            <p:stCondLst>
                              <p:cond delay="6000"/>
                            </p:stCondLst>
                            <p:childTnLst>
                              <p:par>
                                <p:cTn id="76" presetID="10" presetClass="entr" presetSubtype="0" fill="hold" nodeType="afterEffect">
                                  <p:stCondLst>
                                    <p:cond delay="0"/>
                                  </p:stCondLst>
                                  <p:childTnLst>
                                    <p:set>
                                      <p:cBhvr>
                                        <p:cTn id="77" dur="1" fill="hold">
                                          <p:stCondLst>
                                            <p:cond delay="0"/>
                                          </p:stCondLst>
                                        </p:cTn>
                                        <p:tgtEl>
                                          <p:spTgt spid="14"/>
                                        </p:tgtEl>
                                        <p:attrNameLst>
                                          <p:attrName>style.visibility</p:attrName>
                                        </p:attrNameLst>
                                      </p:cBhvr>
                                      <p:to>
                                        <p:strVal val="visible"/>
                                      </p:to>
                                    </p:set>
                                    <p:animEffect transition="in" filter="fade">
                                      <p:cBhvr>
                                        <p:cTn id="78" dur="500"/>
                                        <p:tgtEl>
                                          <p:spTgt spid="14"/>
                                        </p:tgtEl>
                                      </p:cBhvr>
                                    </p:animEffect>
                                  </p:childTnLst>
                                </p:cTn>
                              </p:par>
                            </p:childTnLst>
                          </p:cTn>
                        </p:par>
                        <p:par>
                          <p:cTn id="79" fill="hold">
                            <p:stCondLst>
                              <p:cond delay="6500"/>
                            </p:stCondLst>
                            <p:childTnLst>
                              <p:par>
                                <p:cTn id="80" presetID="14" presetClass="entr" presetSubtype="10" fill="hold" grpId="0" nodeType="afterEffect">
                                  <p:stCondLst>
                                    <p:cond delay="0"/>
                                  </p:stCondLst>
                                  <p:childTnLst>
                                    <p:set>
                                      <p:cBhvr>
                                        <p:cTn id="81" dur="1" fill="hold">
                                          <p:stCondLst>
                                            <p:cond delay="0"/>
                                          </p:stCondLst>
                                        </p:cTn>
                                        <p:tgtEl>
                                          <p:spTgt spid="80"/>
                                        </p:tgtEl>
                                        <p:attrNameLst>
                                          <p:attrName>style.visibility</p:attrName>
                                        </p:attrNameLst>
                                      </p:cBhvr>
                                      <p:to>
                                        <p:strVal val="visible"/>
                                      </p:to>
                                    </p:set>
                                    <p:animEffect transition="in" filter="randombar(horizontal)">
                                      <p:cBhvr>
                                        <p:cTn id="82" dur="500"/>
                                        <p:tgtEl>
                                          <p:spTgt spid="80"/>
                                        </p:tgtEl>
                                      </p:cBhvr>
                                    </p:animEffect>
                                  </p:childTnLst>
                                </p:cTn>
                              </p:par>
                              <p:par>
                                <p:cTn id="83" presetID="14" presetClass="entr" presetSubtype="10" fill="hold" grpId="0" nodeType="withEffect">
                                  <p:stCondLst>
                                    <p:cond delay="0"/>
                                  </p:stCondLst>
                                  <p:childTnLst>
                                    <p:set>
                                      <p:cBhvr>
                                        <p:cTn id="84" dur="1" fill="hold">
                                          <p:stCondLst>
                                            <p:cond delay="0"/>
                                          </p:stCondLst>
                                        </p:cTn>
                                        <p:tgtEl>
                                          <p:spTgt spid="81"/>
                                        </p:tgtEl>
                                        <p:attrNameLst>
                                          <p:attrName>style.visibility</p:attrName>
                                        </p:attrNameLst>
                                      </p:cBhvr>
                                      <p:to>
                                        <p:strVal val="visible"/>
                                      </p:to>
                                    </p:set>
                                    <p:animEffect transition="in" filter="randombar(horizontal)">
                                      <p:cBhvr>
                                        <p:cTn id="85" dur="500"/>
                                        <p:tgtEl>
                                          <p:spTgt spid="81"/>
                                        </p:tgtEl>
                                      </p:cBhvr>
                                    </p:animEffect>
                                  </p:childTnLst>
                                </p:cTn>
                              </p:par>
                            </p:childTnLst>
                          </p:cTn>
                        </p:par>
                        <p:par>
                          <p:cTn id="86" fill="hold">
                            <p:stCondLst>
                              <p:cond delay="7000"/>
                            </p:stCondLst>
                            <p:childTnLst>
                              <p:par>
                                <p:cTn id="87" presetID="26" presetClass="emph" presetSubtype="0" fill="hold" grpId="1" nodeType="afterEffect">
                                  <p:stCondLst>
                                    <p:cond delay="0"/>
                                  </p:stCondLst>
                                  <p:childTnLst>
                                    <p:animEffect transition="out" filter="fade">
                                      <p:cBhvr>
                                        <p:cTn id="88" dur="500" tmFilter="0, 0; .2, .5; .8, .5; 1, 0"/>
                                        <p:tgtEl>
                                          <p:spTgt spid="73"/>
                                        </p:tgtEl>
                                      </p:cBhvr>
                                    </p:animEffect>
                                    <p:animScale>
                                      <p:cBhvr>
                                        <p:cTn id="89" dur="250" autoRev="1" fill="hold"/>
                                        <p:tgtEl>
                                          <p:spTgt spid="73"/>
                                        </p:tgtEl>
                                      </p:cBhvr>
                                      <p:by x="105000" y="105000"/>
                                    </p:animScale>
                                  </p:childTnLst>
                                </p:cTn>
                              </p:par>
                            </p:childTnLst>
                          </p:cTn>
                        </p:par>
                        <p:par>
                          <p:cTn id="90" fill="hold">
                            <p:stCondLst>
                              <p:cond delay="7500"/>
                            </p:stCondLst>
                            <p:childTnLst>
                              <p:par>
                                <p:cTn id="91" presetID="22" presetClass="entr" presetSubtype="2" fill="hold" nodeType="afterEffect">
                                  <p:stCondLst>
                                    <p:cond delay="0"/>
                                  </p:stCondLst>
                                  <p:childTnLst>
                                    <p:set>
                                      <p:cBhvr>
                                        <p:cTn id="92" dur="1" fill="hold">
                                          <p:stCondLst>
                                            <p:cond delay="0"/>
                                          </p:stCondLst>
                                        </p:cTn>
                                        <p:tgtEl>
                                          <p:spTgt spid="47"/>
                                        </p:tgtEl>
                                        <p:attrNameLst>
                                          <p:attrName>style.visibility</p:attrName>
                                        </p:attrNameLst>
                                      </p:cBhvr>
                                      <p:to>
                                        <p:strVal val="visible"/>
                                      </p:to>
                                    </p:set>
                                    <p:animEffect transition="in" filter="wipe(right)">
                                      <p:cBhvr>
                                        <p:cTn id="93" dur="750"/>
                                        <p:tgtEl>
                                          <p:spTgt spid="47"/>
                                        </p:tgtEl>
                                      </p:cBhvr>
                                    </p:animEffect>
                                  </p:childTnLst>
                                </p:cTn>
                              </p:par>
                            </p:childTnLst>
                          </p:cTn>
                        </p:par>
                        <p:par>
                          <p:cTn id="94" fill="hold">
                            <p:stCondLst>
                              <p:cond delay="8500"/>
                            </p:stCondLst>
                            <p:childTnLst>
                              <p:par>
                                <p:cTn id="95" presetID="10" presetClass="entr" presetSubtype="0" fill="hold" nodeType="afterEffect">
                                  <p:stCondLst>
                                    <p:cond delay="0"/>
                                  </p:stCondLst>
                                  <p:childTnLst>
                                    <p:set>
                                      <p:cBhvr>
                                        <p:cTn id="96" dur="1" fill="hold">
                                          <p:stCondLst>
                                            <p:cond delay="0"/>
                                          </p:stCondLst>
                                        </p:cTn>
                                        <p:tgtEl>
                                          <p:spTgt spid="15"/>
                                        </p:tgtEl>
                                        <p:attrNameLst>
                                          <p:attrName>style.visibility</p:attrName>
                                        </p:attrNameLst>
                                      </p:cBhvr>
                                      <p:to>
                                        <p:strVal val="visible"/>
                                      </p:to>
                                    </p:set>
                                    <p:animEffect transition="in" filter="fade">
                                      <p:cBhvr>
                                        <p:cTn id="97" dur="500"/>
                                        <p:tgtEl>
                                          <p:spTgt spid="15"/>
                                        </p:tgtEl>
                                      </p:cBhvr>
                                    </p:animEffect>
                                  </p:childTnLst>
                                </p:cTn>
                              </p:par>
                            </p:childTnLst>
                          </p:cTn>
                        </p:par>
                        <p:par>
                          <p:cTn id="98" fill="hold">
                            <p:stCondLst>
                              <p:cond delay="9000"/>
                            </p:stCondLst>
                            <p:childTnLst>
                              <p:par>
                                <p:cTn id="99" presetID="14" presetClass="entr" presetSubtype="10" fill="hold" grpId="0" nodeType="afterEffect">
                                  <p:stCondLst>
                                    <p:cond delay="0"/>
                                  </p:stCondLst>
                                  <p:childTnLst>
                                    <p:set>
                                      <p:cBhvr>
                                        <p:cTn id="100" dur="1" fill="hold">
                                          <p:stCondLst>
                                            <p:cond delay="0"/>
                                          </p:stCondLst>
                                        </p:cTn>
                                        <p:tgtEl>
                                          <p:spTgt spid="78"/>
                                        </p:tgtEl>
                                        <p:attrNameLst>
                                          <p:attrName>style.visibility</p:attrName>
                                        </p:attrNameLst>
                                      </p:cBhvr>
                                      <p:to>
                                        <p:strVal val="visible"/>
                                      </p:to>
                                    </p:set>
                                    <p:animEffect transition="in" filter="randombar(horizontal)">
                                      <p:cBhvr>
                                        <p:cTn id="101" dur="500"/>
                                        <p:tgtEl>
                                          <p:spTgt spid="78"/>
                                        </p:tgtEl>
                                      </p:cBhvr>
                                    </p:animEffect>
                                  </p:childTnLst>
                                </p:cTn>
                              </p:par>
                              <p:par>
                                <p:cTn id="102" presetID="14" presetClass="entr" presetSubtype="10" fill="hold" grpId="0" nodeType="withEffect">
                                  <p:stCondLst>
                                    <p:cond delay="0"/>
                                  </p:stCondLst>
                                  <p:childTnLst>
                                    <p:set>
                                      <p:cBhvr>
                                        <p:cTn id="103" dur="1" fill="hold">
                                          <p:stCondLst>
                                            <p:cond delay="0"/>
                                          </p:stCondLst>
                                        </p:cTn>
                                        <p:tgtEl>
                                          <p:spTgt spid="79"/>
                                        </p:tgtEl>
                                        <p:attrNameLst>
                                          <p:attrName>style.visibility</p:attrName>
                                        </p:attrNameLst>
                                      </p:cBhvr>
                                      <p:to>
                                        <p:strVal val="visible"/>
                                      </p:to>
                                    </p:set>
                                    <p:animEffect transition="in" filter="randombar(horizontal)">
                                      <p:cBhvr>
                                        <p:cTn id="104" dur="500"/>
                                        <p:tgtEl>
                                          <p:spTgt spid="79"/>
                                        </p:tgtEl>
                                      </p:cBhvr>
                                    </p:animEffect>
                                  </p:childTnLst>
                                </p:cTn>
                              </p:par>
                            </p:childTnLst>
                          </p:cTn>
                        </p:par>
                        <p:par>
                          <p:cTn id="105" fill="hold">
                            <p:stCondLst>
                              <p:cond delay="9500"/>
                            </p:stCondLst>
                            <p:childTnLst>
                              <p:par>
                                <p:cTn id="106" presetID="12" presetClass="entr" presetSubtype="8" fill="hold" grpId="0" nodeType="afterEffect">
                                  <p:stCondLst>
                                    <p:cond delay="0"/>
                                  </p:stCondLst>
                                  <p:childTnLst>
                                    <p:set>
                                      <p:cBhvr>
                                        <p:cTn id="107" dur="1" fill="hold">
                                          <p:stCondLst>
                                            <p:cond delay="0"/>
                                          </p:stCondLst>
                                        </p:cTn>
                                        <p:tgtEl>
                                          <p:spTgt spid="44"/>
                                        </p:tgtEl>
                                        <p:attrNameLst>
                                          <p:attrName>style.visibility</p:attrName>
                                        </p:attrNameLst>
                                      </p:cBhvr>
                                      <p:to>
                                        <p:strVal val="visible"/>
                                      </p:to>
                                    </p:set>
                                    <p:anim calcmode="lin" valueType="num">
                                      <p:cBhvr additive="base">
                                        <p:cTn id="108" dur="500"/>
                                        <p:tgtEl>
                                          <p:spTgt spid="44"/>
                                        </p:tgtEl>
                                        <p:attrNameLst>
                                          <p:attrName>ppt_x</p:attrName>
                                        </p:attrNameLst>
                                      </p:cBhvr>
                                      <p:tavLst>
                                        <p:tav tm="0">
                                          <p:val>
                                            <p:strVal val="#ppt_x-#ppt_w*1.125000"/>
                                          </p:val>
                                        </p:tav>
                                        <p:tav tm="100000">
                                          <p:val>
                                            <p:strVal val="#ppt_x"/>
                                          </p:val>
                                        </p:tav>
                                      </p:tavLst>
                                    </p:anim>
                                    <p:animEffect transition="in" filter="wipe(right)">
                                      <p:cBhvr>
                                        <p:cTn id="109" dur="500"/>
                                        <p:tgtEl>
                                          <p:spTgt spid="44"/>
                                        </p:tgtEl>
                                      </p:cBhvr>
                                    </p:animEffect>
                                  </p:childTnLst>
                                </p:cTn>
                              </p:par>
                              <p:par>
                                <p:cTn id="110" presetID="12" presetClass="entr" presetSubtype="8" fill="hold" nodeType="withEffect">
                                  <p:stCondLst>
                                    <p:cond delay="0"/>
                                  </p:stCondLst>
                                  <p:childTnLst>
                                    <p:set>
                                      <p:cBhvr>
                                        <p:cTn id="111" dur="1" fill="hold">
                                          <p:stCondLst>
                                            <p:cond delay="0"/>
                                          </p:stCondLst>
                                        </p:cTn>
                                        <p:tgtEl>
                                          <p:spTgt spid="46"/>
                                        </p:tgtEl>
                                        <p:attrNameLst>
                                          <p:attrName>style.visibility</p:attrName>
                                        </p:attrNameLst>
                                      </p:cBhvr>
                                      <p:to>
                                        <p:strVal val="visible"/>
                                      </p:to>
                                    </p:set>
                                    <p:anim calcmode="lin" valueType="num">
                                      <p:cBhvr additive="base">
                                        <p:cTn id="112" dur="500"/>
                                        <p:tgtEl>
                                          <p:spTgt spid="46"/>
                                        </p:tgtEl>
                                        <p:attrNameLst>
                                          <p:attrName>ppt_x</p:attrName>
                                        </p:attrNameLst>
                                      </p:cBhvr>
                                      <p:tavLst>
                                        <p:tav tm="0">
                                          <p:val>
                                            <p:strVal val="#ppt_x-#ppt_w*1.125000"/>
                                          </p:val>
                                        </p:tav>
                                        <p:tav tm="100000">
                                          <p:val>
                                            <p:strVal val="#ppt_x"/>
                                          </p:val>
                                        </p:tav>
                                      </p:tavLst>
                                    </p:anim>
                                    <p:animEffect transition="in" filter="wipe(right)">
                                      <p:cBhvr>
                                        <p:cTn id="113" dur="500"/>
                                        <p:tgtEl>
                                          <p:spTgt spid="46"/>
                                        </p:tgtEl>
                                      </p:cBhvr>
                                    </p:animEffect>
                                  </p:childTnLst>
                                </p:cTn>
                              </p:par>
                              <p:par>
                                <p:cTn id="114" presetID="12" presetClass="entr" presetSubtype="8" fill="hold" grpId="0" nodeType="withEffect">
                                  <p:stCondLst>
                                    <p:cond delay="0"/>
                                  </p:stCondLst>
                                  <p:childTnLst>
                                    <p:set>
                                      <p:cBhvr>
                                        <p:cTn id="115" dur="1" fill="hold">
                                          <p:stCondLst>
                                            <p:cond delay="0"/>
                                          </p:stCondLst>
                                        </p:cTn>
                                        <p:tgtEl>
                                          <p:spTgt spid="45"/>
                                        </p:tgtEl>
                                        <p:attrNameLst>
                                          <p:attrName>style.visibility</p:attrName>
                                        </p:attrNameLst>
                                      </p:cBhvr>
                                      <p:to>
                                        <p:strVal val="visible"/>
                                      </p:to>
                                    </p:set>
                                    <p:anim calcmode="lin" valueType="num">
                                      <p:cBhvr additive="base">
                                        <p:cTn id="116" dur="500"/>
                                        <p:tgtEl>
                                          <p:spTgt spid="45"/>
                                        </p:tgtEl>
                                        <p:attrNameLst>
                                          <p:attrName>ppt_x</p:attrName>
                                        </p:attrNameLst>
                                      </p:cBhvr>
                                      <p:tavLst>
                                        <p:tav tm="0">
                                          <p:val>
                                            <p:strVal val="#ppt_x-#ppt_w*1.125000"/>
                                          </p:val>
                                        </p:tav>
                                        <p:tav tm="100000">
                                          <p:val>
                                            <p:strVal val="#ppt_x"/>
                                          </p:val>
                                        </p:tav>
                                      </p:tavLst>
                                    </p:anim>
                                    <p:animEffect transition="in" filter="wipe(right)">
                                      <p:cBhvr>
                                        <p:cTn id="117" dur="500"/>
                                        <p:tgtEl>
                                          <p:spTgt spid="45"/>
                                        </p:tgtEl>
                                      </p:cBhvr>
                                    </p:animEffect>
                                  </p:childTnLst>
                                </p:cTn>
                              </p:par>
                            </p:childTnLst>
                          </p:cTn>
                        </p:par>
                        <p:par>
                          <p:cTn id="118" fill="hold">
                            <p:stCondLst>
                              <p:cond delay="10000"/>
                            </p:stCondLst>
                            <p:childTnLst>
                              <p:par>
                                <p:cTn id="119" presetID="10" presetClass="entr" presetSubtype="0" fill="hold" grpId="0" nodeType="afterEffect">
                                  <p:stCondLst>
                                    <p:cond delay="0"/>
                                  </p:stCondLst>
                                  <p:childTnLst>
                                    <p:set>
                                      <p:cBhvr>
                                        <p:cTn id="120" dur="1" fill="hold">
                                          <p:stCondLst>
                                            <p:cond delay="0"/>
                                          </p:stCondLst>
                                        </p:cTn>
                                        <p:tgtEl>
                                          <p:spTgt spid="52"/>
                                        </p:tgtEl>
                                        <p:attrNameLst>
                                          <p:attrName>style.visibility</p:attrName>
                                        </p:attrNameLst>
                                      </p:cBhvr>
                                      <p:to>
                                        <p:strVal val="visible"/>
                                      </p:to>
                                    </p:set>
                                    <p:animEffect transition="in" filter="fade">
                                      <p:cBhvr>
                                        <p:cTn id="121" dur="2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animBg="1"/>
      <p:bldP spid="71" grpId="0" animBg="1"/>
      <p:bldP spid="72" grpId="0" animBg="1"/>
      <p:bldP spid="73" grpId="0" animBg="1"/>
      <p:bldP spid="73" grpId="1" animBg="1"/>
      <p:bldP spid="74" grpId="0" animBg="1"/>
      <p:bldP spid="74" grpId="1" animBg="1"/>
      <p:bldP spid="75" grpId="0" animBg="1"/>
      <p:bldP spid="75" grpId="1" animBg="1"/>
      <p:bldP spid="76" grpId="0" animBg="1"/>
      <p:bldP spid="76" grpId="1" animBg="1"/>
      <p:bldP spid="78" grpId="0"/>
      <p:bldP spid="79" grpId="0"/>
      <p:bldP spid="80" grpId="0"/>
      <p:bldP spid="81" grpId="0"/>
      <p:bldP spid="82" grpId="0"/>
      <p:bldP spid="83" grpId="0"/>
      <p:bldP spid="84" grpId="0"/>
      <p:bldP spid="85" grpId="0"/>
      <p:bldP spid="44" grpId="0"/>
      <p:bldP spid="45" grpId="0"/>
      <p:bldP spid="5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5"/>
          <p:cNvSpPr txBox="1"/>
          <p:nvPr/>
        </p:nvSpPr>
        <p:spPr>
          <a:xfrm>
            <a:off x="2061028" y="2109472"/>
            <a:ext cx="5915043" cy="746395"/>
          </a:xfrm>
          <a:prstGeom prst="rect">
            <a:avLst/>
          </a:prstGeom>
          <a:noFill/>
        </p:spPr>
        <p:txBody>
          <a:bodyPr wrap="square" lIns="68615" tIns="34308" rIns="68615" bIns="34308" rtlCol="0">
            <a:spAutoFit/>
          </a:bodyPr>
          <a:lstStyle>
            <a:defPPr>
              <a:defRPr lang="zh-CN"/>
            </a:defPPr>
            <a:lvl1pPr algn="ctr">
              <a:defRPr sz="5400" b="1" kern="100">
                <a:solidFill>
                  <a:schemeClr val="accent2"/>
                </a:solidFill>
                <a:latin typeface="微软雅黑" panose="020B0503020204020204" pitchFamily="34" charset="-122"/>
                <a:ea typeface="微软雅黑" panose="020B0503020204020204" pitchFamily="34" charset="-122"/>
                <a:cs typeface="Times New Roman" panose="02020603050405020304" pitchFamily="18" charset="0"/>
              </a:defRPr>
            </a:lvl1pPr>
          </a:lstStyle>
          <a:p>
            <a:pPr>
              <a:defRPr/>
            </a:pPr>
            <a:r>
              <a:rPr lang="zh-CN" altLang="en-US" sz="4400" dirty="0">
                <a:solidFill>
                  <a:schemeClr val="tx1"/>
                </a:solidFill>
                <a:latin typeface="+mn-ea"/>
                <a:ea typeface="+mn-ea"/>
                <a:cs typeface="+mn-ea"/>
              </a:rPr>
              <a:t>实验</a:t>
            </a:r>
            <a:r>
              <a:rPr lang="zh-CN" altLang="en-US" sz="4400" dirty="0" smtClean="0">
                <a:solidFill>
                  <a:schemeClr val="tx1"/>
                </a:solidFill>
                <a:latin typeface="+mn-ea"/>
                <a:ea typeface="+mn-ea"/>
                <a:cs typeface="+mn-ea"/>
              </a:rPr>
              <a:t>数据</a:t>
            </a:r>
            <a:r>
              <a:rPr lang="zh-CN" altLang="en-US" sz="4400" dirty="0">
                <a:solidFill>
                  <a:schemeClr val="tx1"/>
                </a:solidFill>
                <a:latin typeface="+mn-ea"/>
                <a:ea typeface="+mn-ea"/>
                <a:cs typeface="+mn-ea"/>
              </a:rPr>
              <a:t>结果</a:t>
            </a:r>
            <a:endParaRPr lang="zh-CN" altLang="en-US" sz="4400" dirty="0">
              <a:solidFill>
                <a:schemeClr val="tx1"/>
              </a:solidFill>
              <a:latin typeface="+mn-ea"/>
              <a:ea typeface="+mn-ea"/>
              <a:cs typeface="+mn-ea"/>
            </a:endParaRPr>
          </a:p>
        </p:txBody>
      </p:sp>
      <p:sp>
        <p:nvSpPr>
          <p:cNvPr id="2" name="文本框 1"/>
          <p:cNvSpPr txBox="1"/>
          <p:nvPr/>
        </p:nvSpPr>
        <p:spPr>
          <a:xfrm>
            <a:off x="2971160" y="524668"/>
            <a:ext cx="3162019" cy="1200329"/>
          </a:xfrm>
          <a:prstGeom prst="rect">
            <a:avLst/>
          </a:prstGeom>
          <a:noFill/>
        </p:spPr>
        <p:txBody>
          <a:bodyPr wrap="none" rtlCol="0">
            <a:spAutoFit/>
          </a:bodyPr>
          <a:lstStyle/>
          <a:p>
            <a:r>
              <a:rPr lang="en-US" altLang="zh-CN" sz="6000" b="1" dirty="0" smtClean="0">
                <a:solidFill>
                  <a:schemeClr val="bg1"/>
                </a:solidFill>
              </a:rPr>
              <a:t>P</a:t>
            </a:r>
            <a:r>
              <a:rPr lang="en-US" altLang="zh-CN" sz="6000" b="1" dirty="0" smtClean="0">
                <a:solidFill>
                  <a:srgbClr val="00B0F0"/>
                </a:solidFill>
              </a:rPr>
              <a:t>ART</a:t>
            </a:r>
            <a:r>
              <a:rPr lang="en-US" altLang="zh-CN" sz="6000" b="1" dirty="0" smtClean="0"/>
              <a:t>  </a:t>
            </a:r>
            <a:r>
              <a:rPr lang="en-US" altLang="zh-CN" sz="7200" b="1" dirty="0" smtClean="0">
                <a:solidFill>
                  <a:srgbClr val="00B0F0"/>
                </a:solidFill>
              </a:rPr>
              <a:t>4</a:t>
            </a:r>
            <a:endParaRPr lang="zh-CN" altLang="en-US" sz="7200" b="1" dirty="0">
              <a:solidFill>
                <a:srgbClr val="00B0F0"/>
              </a:solidFill>
            </a:endParaRPr>
          </a:p>
        </p:txBody>
      </p:sp>
      <p:sp>
        <p:nvSpPr>
          <p:cNvPr id="10" name="TextBox 43"/>
          <p:cNvSpPr txBox="1"/>
          <p:nvPr/>
        </p:nvSpPr>
        <p:spPr>
          <a:xfrm>
            <a:off x="3737214" y="3012841"/>
            <a:ext cx="1107996" cy="369332"/>
          </a:xfrm>
          <a:prstGeom prst="rect">
            <a:avLst/>
          </a:prstGeom>
          <a:noFill/>
        </p:spPr>
        <p:txBody>
          <a:bodyPr wrap="none" rtlCol="0">
            <a:spAutoFit/>
          </a:bodyPr>
          <a:lstStyle/>
          <a:p>
            <a:r>
              <a:rPr lang="zh-CN" altLang="en-US" dirty="0" smtClean="0">
                <a:solidFill>
                  <a:srgbClr val="00B0F0"/>
                </a:solidFill>
                <a:latin typeface="+mn-ea"/>
                <a:cs typeface="+mn-ea"/>
              </a:rPr>
              <a:t>实验数据</a:t>
            </a:r>
            <a:endParaRPr lang="zh-CN" altLang="en-US" dirty="0">
              <a:solidFill>
                <a:srgbClr val="00B0F0"/>
              </a:solidFill>
              <a:latin typeface="+mn-ea"/>
              <a:cs typeface="+mn-ea"/>
            </a:endParaRPr>
          </a:p>
        </p:txBody>
      </p:sp>
      <p:sp>
        <p:nvSpPr>
          <p:cNvPr id="11" name="TextBox 44"/>
          <p:cNvSpPr txBox="1"/>
          <p:nvPr/>
        </p:nvSpPr>
        <p:spPr>
          <a:xfrm>
            <a:off x="3737214" y="3425553"/>
            <a:ext cx="1107996" cy="369332"/>
          </a:xfrm>
          <a:prstGeom prst="rect">
            <a:avLst/>
          </a:prstGeom>
          <a:noFill/>
        </p:spPr>
        <p:txBody>
          <a:bodyPr wrap="none" rtlCol="0">
            <a:spAutoFit/>
          </a:bodyPr>
          <a:lstStyle/>
          <a:p>
            <a:r>
              <a:rPr lang="zh-CN" altLang="en-US" dirty="0" smtClean="0">
                <a:solidFill>
                  <a:srgbClr val="00B0F0"/>
                </a:solidFill>
                <a:latin typeface="+mn-ea"/>
                <a:cs typeface="+mn-ea"/>
              </a:rPr>
              <a:t>实验难点</a:t>
            </a:r>
            <a:endParaRPr lang="zh-CN" altLang="en-US" dirty="0">
              <a:solidFill>
                <a:srgbClr val="00B0F0"/>
              </a:solidFill>
              <a:latin typeface="+mn-ea"/>
              <a:cs typeface="+mn-ea"/>
            </a:endParaRPr>
          </a:p>
        </p:txBody>
      </p:sp>
      <p:sp>
        <p:nvSpPr>
          <p:cNvPr id="12" name="TextBox 45"/>
          <p:cNvSpPr txBox="1"/>
          <p:nvPr/>
        </p:nvSpPr>
        <p:spPr>
          <a:xfrm>
            <a:off x="3737214" y="3838265"/>
            <a:ext cx="1107996" cy="369332"/>
          </a:xfrm>
          <a:prstGeom prst="rect">
            <a:avLst/>
          </a:prstGeom>
          <a:noFill/>
        </p:spPr>
        <p:txBody>
          <a:bodyPr wrap="none" rtlCol="0">
            <a:spAutoFit/>
          </a:bodyPr>
          <a:lstStyle/>
          <a:p>
            <a:r>
              <a:rPr lang="zh-CN" altLang="en-US" dirty="0" smtClean="0">
                <a:solidFill>
                  <a:srgbClr val="00B0F0"/>
                </a:solidFill>
                <a:latin typeface="+mn-ea"/>
                <a:cs typeface="+mn-ea"/>
              </a:rPr>
              <a:t>案例分析</a:t>
            </a:r>
            <a:endParaRPr lang="zh-CN" altLang="en-US" dirty="0">
              <a:solidFill>
                <a:srgbClr val="00B0F0"/>
              </a:solidFill>
              <a:latin typeface="+mn-ea"/>
              <a:cs typeface="+mn-ea"/>
            </a:endParaRPr>
          </a:p>
        </p:txBody>
      </p:sp>
      <p:sp>
        <p:nvSpPr>
          <p:cNvPr id="19" name="TextBox 46"/>
          <p:cNvSpPr txBox="1"/>
          <p:nvPr/>
        </p:nvSpPr>
        <p:spPr>
          <a:xfrm>
            <a:off x="3737214" y="4250977"/>
            <a:ext cx="1107996" cy="369332"/>
          </a:xfrm>
          <a:prstGeom prst="rect">
            <a:avLst/>
          </a:prstGeom>
          <a:noFill/>
        </p:spPr>
        <p:txBody>
          <a:bodyPr wrap="none" rtlCol="0">
            <a:spAutoFit/>
          </a:bodyPr>
          <a:lstStyle/>
          <a:p>
            <a:r>
              <a:rPr lang="zh-CN" altLang="en-US" dirty="0" smtClean="0">
                <a:solidFill>
                  <a:srgbClr val="00B0F0"/>
                </a:solidFill>
                <a:latin typeface="+mn-ea"/>
                <a:cs typeface="+mn-ea"/>
              </a:rPr>
              <a:t>问题评估</a:t>
            </a:r>
            <a:endParaRPr lang="zh-CN" altLang="en-US" dirty="0">
              <a:solidFill>
                <a:srgbClr val="00B0F0"/>
              </a:solidFill>
              <a:latin typeface="+mn-ea"/>
              <a:cs typeface="+mn-ea"/>
            </a:endParaRPr>
          </a:p>
        </p:txBody>
      </p:sp>
      <p:sp>
        <p:nvSpPr>
          <p:cNvPr id="20" name="TextBox 47"/>
          <p:cNvSpPr txBox="1"/>
          <p:nvPr/>
        </p:nvSpPr>
        <p:spPr>
          <a:xfrm>
            <a:off x="4816280" y="3090565"/>
            <a:ext cx="580736" cy="276999"/>
          </a:xfrm>
          <a:prstGeom prst="rect">
            <a:avLst/>
          </a:prstGeom>
          <a:noFill/>
        </p:spPr>
        <p:txBody>
          <a:bodyPr wrap="none" rtlCol="0">
            <a:spAutoFit/>
          </a:bodyPr>
          <a:lstStyle/>
          <a:p>
            <a:r>
              <a:rPr lang="en-US" altLang="zh-CN" sz="1200" dirty="0" smtClean="0">
                <a:solidFill>
                  <a:srgbClr val="00B0F0"/>
                </a:solidFill>
                <a:latin typeface="+mn-ea"/>
                <a:cs typeface="+mn-ea"/>
              </a:rPr>
              <a:t>DATA</a:t>
            </a:r>
            <a:endParaRPr lang="zh-CN" altLang="en-US" sz="1200" dirty="0">
              <a:solidFill>
                <a:srgbClr val="00B0F0"/>
              </a:solidFill>
              <a:latin typeface="+mn-ea"/>
              <a:cs typeface="+mn-ea"/>
            </a:endParaRPr>
          </a:p>
        </p:txBody>
      </p:sp>
      <p:sp>
        <p:nvSpPr>
          <p:cNvPr id="21" name="TextBox 48"/>
          <p:cNvSpPr txBox="1"/>
          <p:nvPr/>
        </p:nvSpPr>
        <p:spPr>
          <a:xfrm>
            <a:off x="4788067" y="3498887"/>
            <a:ext cx="1148520"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DIFFICULTIES</a:t>
            </a:r>
            <a:endParaRPr lang="zh-CN" altLang="en-US" sz="1200" dirty="0">
              <a:solidFill>
                <a:srgbClr val="00B0F0"/>
              </a:solidFill>
              <a:latin typeface="+mn-ea"/>
              <a:cs typeface="+mn-ea"/>
            </a:endParaRPr>
          </a:p>
        </p:txBody>
      </p:sp>
      <p:sp>
        <p:nvSpPr>
          <p:cNvPr id="22" name="TextBox 49"/>
          <p:cNvSpPr txBox="1"/>
          <p:nvPr/>
        </p:nvSpPr>
        <p:spPr>
          <a:xfrm>
            <a:off x="4793004" y="3907209"/>
            <a:ext cx="907814"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ANALYSIS</a:t>
            </a:r>
            <a:endParaRPr lang="zh-CN" altLang="en-US" sz="1200" dirty="0">
              <a:solidFill>
                <a:srgbClr val="00B0F0"/>
              </a:solidFill>
              <a:latin typeface="+mn-ea"/>
              <a:cs typeface="+mn-ea"/>
            </a:endParaRPr>
          </a:p>
        </p:txBody>
      </p:sp>
      <p:sp>
        <p:nvSpPr>
          <p:cNvPr id="23" name="TextBox 50"/>
          <p:cNvSpPr txBox="1"/>
          <p:nvPr/>
        </p:nvSpPr>
        <p:spPr>
          <a:xfrm>
            <a:off x="4774602" y="4315531"/>
            <a:ext cx="1180131"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ASSESSMENT</a:t>
            </a:r>
            <a:endParaRPr lang="zh-CN" altLang="en-US" sz="1200" dirty="0">
              <a:solidFill>
                <a:srgbClr val="00B0F0"/>
              </a:solidFill>
              <a:latin typeface="+mn-ea"/>
              <a:cs typeface="+mn-ea"/>
            </a:endParaRPr>
          </a:p>
        </p:txBody>
      </p:sp>
      <p:sp>
        <p:nvSpPr>
          <p:cNvPr id="24" name="椭圆 23"/>
          <p:cNvSpPr/>
          <p:nvPr/>
        </p:nvSpPr>
        <p:spPr>
          <a:xfrm>
            <a:off x="3443326" y="3040339"/>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25" name="椭圆 24"/>
          <p:cNvSpPr/>
          <p:nvPr/>
        </p:nvSpPr>
        <p:spPr>
          <a:xfrm>
            <a:off x="3443326" y="3477702"/>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26" name="椭圆 25"/>
          <p:cNvSpPr/>
          <p:nvPr/>
        </p:nvSpPr>
        <p:spPr>
          <a:xfrm>
            <a:off x="3443326" y="3915065"/>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27" name="椭圆 26"/>
          <p:cNvSpPr/>
          <p:nvPr/>
        </p:nvSpPr>
        <p:spPr>
          <a:xfrm>
            <a:off x="3443326" y="4352428"/>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28" name="TextBox 23"/>
          <p:cNvSpPr txBox="1"/>
          <p:nvPr/>
        </p:nvSpPr>
        <p:spPr>
          <a:xfrm>
            <a:off x="3737214" y="4663690"/>
            <a:ext cx="1107996" cy="369332"/>
          </a:xfrm>
          <a:prstGeom prst="rect">
            <a:avLst/>
          </a:prstGeom>
          <a:noFill/>
        </p:spPr>
        <p:txBody>
          <a:bodyPr wrap="none" rtlCol="0">
            <a:spAutoFit/>
          </a:bodyPr>
          <a:lstStyle/>
          <a:p>
            <a:r>
              <a:rPr lang="zh-CN" altLang="en-US" dirty="0" smtClean="0">
                <a:solidFill>
                  <a:srgbClr val="00B0F0"/>
                </a:solidFill>
                <a:latin typeface="+mn-ea"/>
                <a:cs typeface="+mn-ea"/>
              </a:rPr>
              <a:t>研究成果</a:t>
            </a:r>
            <a:endParaRPr lang="zh-CN" altLang="en-US" dirty="0">
              <a:solidFill>
                <a:srgbClr val="00B0F0"/>
              </a:solidFill>
              <a:latin typeface="+mn-ea"/>
              <a:cs typeface="+mn-ea"/>
            </a:endParaRPr>
          </a:p>
        </p:txBody>
      </p:sp>
      <p:sp>
        <p:nvSpPr>
          <p:cNvPr id="29" name="TextBox 24"/>
          <p:cNvSpPr txBox="1"/>
          <p:nvPr/>
        </p:nvSpPr>
        <p:spPr>
          <a:xfrm>
            <a:off x="4764471" y="4723855"/>
            <a:ext cx="1368708"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ACHIEVEMENTS</a:t>
            </a:r>
            <a:endParaRPr lang="zh-CN" altLang="en-US" sz="1200" dirty="0">
              <a:solidFill>
                <a:srgbClr val="00B0F0"/>
              </a:solidFill>
              <a:latin typeface="+mn-ea"/>
              <a:cs typeface="+mn-ea"/>
            </a:endParaRPr>
          </a:p>
        </p:txBody>
      </p:sp>
      <p:sp>
        <p:nvSpPr>
          <p:cNvPr id="30" name="椭圆 29"/>
          <p:cNvSpPr/>
          <p:nvPr/>
        </p:nvSpPr>
        <p:spPr>
          <a:xfrm>
            <a:off x="3443325" y="4710967"/>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31" name="TextBox 22"/>
          <p:cNvSpPr txBox="1"/>
          <p:nvPr/>
        </p:nvSpPr>
        <p:spPr>
          <a:xfrm>
            <a:off x="8266837" y="5763157"/>
            <a:ext cx="877163" cy="369332"/>
          </a:xfrm>
          <a:prstGeom prst="rect">
            <a:avLst/>
          </a:prstGeom>
          <a:noFill/>
        </p:spPr>
        <p:txBody>
          <a:bodyPr wrap="square" rtlCol="0">
            <a:spAutoFit/>
          </a:bodyPr>
          <a:lstStyle/>
          <a:p>
            <a:r>
              <a:rPr lang="zh-CN" altLang="en-US" dirty="0" smtClean="0">
                <a:cs typeface="+mn-ea"/>
              </a:rPr>
              <a:t>延时符</a:t>
            </a:r>
            <a:endParaRPr lang="zh-CN" altLang="en-US" dirty="0">
              <a:cs typeface="+mn-ea"/>
            </a:endParaRPr>
          </a:p>
        </p:txBody>
      </p:sp>
    </p:spTree>
  </p:cSld>
  <p:clrMapOvr>
    <a:masterClrMapping/>
  </p:clrMapOvr>
  <p:transition spd="slow" advTm="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12" presetClass="entr" presetSubtype="8"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 calcmode="lin" valueType="num">
                                      <p:cBhvr additive="base">
                                        <p:cTn id="10" dur="500"/>
                                        <p:tgtEl>
                                          <p:spTgt spid="24"/>
                                        </p:tgtEl>
                                        <p:attrNameLst>
                                          <p:attrName>ppt_x</p:attrName>
                                        </p:attrNameLst>
                                      </p:cBhvr>
                                      <p:tavLst>
                                        <p:tav tm="0">
                                          <p:val>
                                            <p:strVal val="#ppt_x-#ppt_w*1.125000"/>
                                          </p:val>
                                        </p:tav>
                                        <p:tav tm="100000">
                                          <p:val>
                                            <p:strVal val="#ppt_x"/>
                                          </p:val>
                                        </p:tav>
                                      </p:tavLst>
                                    </p:anim>
                                    <p:animEffect transition="in" filter="wipe(right)">
                                      <p:cBhvr>
                                        <p:cTn id="11" dur="500"/>
                                        <p:tgtEl>
                                          <p:spTgt spid="24"/>
                                        </p:tgtEl>
                                      </p:cBhvr>
                                    </p:animEffect>
                                  </p:childTnLst>
                                </p:cTn>
                              </p:par>
                              <p:par>
                                <p:cTn id="12" presetID="12" presetClass="entr" presetSubtype="8"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 calcmode="lin" valueType="num">
                                      <p:cBhvr additive="base">
                                        <p:cTn id="14" dur="500"/>
                                        <p:tgtEl>
                                          <p:spTgt spid="25"/>
                                        </p:tgtEl>
                                        <p:attrNameLst>
                                          <p:attrName>ppt_x</p:attrName>
                                        </p:attrNameLst>
                                      </p:cBhvr>
                                      <p:tavLst>
                                        <p:tav tm="0">
                                          <p:val>
                                            <p:strVal val="#ppt_x-#ppt_w*1.125000"/>
                                          </p:val>
                                        </p:tav>
                                        <p:tav tm="100000">
                                          <p:val>
                                            <p:strVal val="#ppt_x"/>
                                          </p:val>
                                        </p:tav>
                                      </p:tavLst>
                                    </p:anim>
                                    <p:animEffect transition="in" filter="wipe(right)">
                                      <p:cBhvr>
                                        <p:cTn id="15" dur="500"/>
                                        <p:tgtEl>
                                          <p:spTgt spid="25"/>
                                        </p:tgtEl>
                                      </p:cBhvr>
                                    </p:animEffect>
                                  </p:childTnLst>
                                </p:cTn>
                              </p:par>
                              <p:par>
                                <p:cTn id="16" presetID="12" presetClass="entr" presetSubtype="8" fill="hold" grpId="0" nodeType="withEffect">
                                  <p:stCondLst>
                                    <p:cond delay="0"/>
                                  </p:stCondLst>
                                  <p:childTnLst>
                                    <p:set>
                                      <p:cBhvr>
                                        <p:cTn id="17" dur="1" fill="hold">
                                          <p:stCondLst>
                                            <p:cond delay="0"/>
                                          </p:stCondLst>
                                        </p:cTn>
                                        <p:tgtEl>
                                          <p:spTgt spid="26"/>
                                        </p:tgtEl>
                                        <p:attrNameLst>
                                          <p:attrName>style.visibility</p:attrName>
                                        </p:attrNameLst>
                                      </p:cBhvr>
                                      <p:to>
                                        <p:strVal val="visible"/>
                                      </p:to>
                                    </p:set>
                                    <p:anim calcmode="lin" valueType="num">
                                      <p:cBhvr additive="base">
                                        <p:cTn id="18" dur="500"/>
                                        <p:tgtEl>
                                          <p:spTgt spid="26"/>
                                        </p:tgtEl>
                                        <p:attrNameLst>
                                          <p:attrName>ppt_x</p:attrName>
                                        </p:attrNameLst>
                                      </p:cBhvr>
                                      <p:tavLst>
                                        <p:tav tm="0">
                                          <p:val>
                                            <p:strVal val="#ppt_x-#ppt_w*1.125000"/>
                                          </p:val>
                                        </p:tav>
                                        <p:tav tm="100000">
                                          <p:val>
                                            <p:strVal val="#ppt_x"/>
                                          </p:val>
                                        </p:tav>
                                      </p:tavLst>
                                    </p:anim>
                                    <p:animEffect transition="in" filter="wipe(right)">
                                      <p:cBhvr>
                                        <p:cTn id="19" dur="500"/>
                                        <p:tgtEl>
                                          <p:spTgt spid="26"/>
                                        </p:tgtEl>
                                      </p:cBhvr>
                                    </p:animEffect>
                                  </p:childTnLst>
                                </p:cTn>
                              </p:par>
                              <p:par>
                                <p:cTn id="20" presetID="12" presetClass="entr" presetSubtype="8"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500"/>
                                        <p:tgtEl>
                                          <p:spTgt spid="27"/>
                                        </p:tgtEl>
                                        <p:attrNameLst>
                                          <p:attrName>ppt_x</p:attrName>
                                        </p:attrNameLst>
                                      </p:cBhvr>
                                      <p:tavLst>
                                        <p:tav tm="0">
                                          <p:val>
                                            <p:strVal val="#ppt_x-#ppt_w*1.125000"/>
                                          </p:val>
                                        </p:tav>
                                        <p:tav tm="100000">
                                          <p:val>
                                            <p:strVal val="#ppt_x"/>
                                          </p:val>
                                        </p:tav>
                                      </p:tavLst>
                                    </p:anim>
                                    <p:animEffect transition="in" filter="wipe(right)">
                                      <p:cBhvr>
                                        <p:cTn id="23" dur="500"/>
                                        <p:tgtEl>
                                          <p:spTgt spid="27"/>
                                        </p:tgtEl>
                                      </p:cBhvr>
                                    </p:animEffect>
                                  </p:childTnLst>
                                </p:cTn>
                              </p:par>
                              <p:par>
                                <p:cTn id="24" presetID="12" presetClass="entr" presetSubtype="8" fill="hold" grpId="0" nodeType="withEffect">
                                  <p:stCondLst>
                                    <p:cond delay="0"/>
                                  </p:stCondLst>
                                  <p:childTnLst>
                                    <p:set>
                                      <p:cBhvr>
                                        <p:cTn id="25" dur="1" fill="hold">
                                          <p:stCondLst>
                                            <p:cond delay="0"/>
                                          </p:stCondLst>
                                        </p:cTn>
                                        <p:tgtEl>
                                          <p:spTgt spid="30"/>
                                        </p:tgtEl>
                                        <p:attrNameLst>
                                          <p:attrName>style.visibility</p:attrName>
                                        </p:attrNameLst>
                                      </p:cBhvr>
                                      <p:to>
                                        <p:strVal val="visible"/>
                                      </p:to>
                                    </p:set>
                                    <p:anim calcmode="lin" valueType="num">
                                      <p:cBhvr additive="base">
                                        <p:cTn id="26" dur="500"/>
                                        <p:tgtEl>
                                          <p:spTgt spid="30"/>
                                        </p:tgtEl>
                                        <p:attrNameLst>
                                          <p:attrName>ppt_x</p:attrName>
                                        </p:attrNameLst>
                                      </p:cBhvr>
                                      <p:tavLst>
                                        <p:tav tm="0">
                                          <p:val>
                                            <p:strVal val="#ppt_x-#ppt_w*1.125000"/>
                                          </p:val>
                                        </p:tav>
                                        <p:tav tm="100000">
                                          <p:val>
                                            <p:strVal val="#ppt_x"/>
                                          </p:val>
                                        </p:tav>
                                      </p:tavLst>
                                    </p:anim>
                                    <p:animEffect transition="in" filter="wipe(right)">
                                      <p:cBhvr>
                                        <p:cTn id="27" dur="500"/>
                                        <p:tgtEl>
                                          <p:spTgt spid="30"/>
                                        </p:tgtEl>
                                      </p:cBhvr>
                                    </p:animEffect>
                                  </p:childTnLst>
                                </p:cTn>
                              </p:par>
                              <p:par>
                                <p:cTn id="28" presetID="12" presetClass="entr" presetSubtype="8" fill="hold" grpId="0" nodeType="withEffect">
                                  <p:stCondLst>
                                    <p:cond delay="30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p:tgtEl>
                                          <p:spTgt spid="10"/>
                                        </p:tgtEl>
                                        <p:attrNameLst>
                                          <p:attrName>ppt_x</p:attrName>
                                        </p:attrNameLst>
                                      </p:cBhvr>
                                      <p:tavLst>
                                        <p:tav tm="0">
                                          <p:val>
                                            <p:strVal val="#ppt_x-#ppt_w*1.125000"/>
                                          </p:val>
                                        </p:tav>
                                        <p:tav tm="100000">
                                          <p:val>
                                            <p:strVal val="#ppt_x"/>
                                          </p:val>
                                        </p:tav>
                                      </p:tavLst>
                                    </p:anim>
                                    <p:animEffect transition="in" filter="wipe(right)">
                                      <p:cBhvr>
                                        <p:cTn id="31" dur="500"/>
                                        <p:tgtEl>
                                          <p:spTgt spid="10"/>
                                        </p:tgtEl>
                                      </p:cBhvr>
                                    </p:animEffect>
                                  </p:childTnLst>
                                </p:cTn>
                              </p:par>
                              <p:par>
                                <p:cTn id="32" presetID="12" presetClass="entr" presetSubtype="8" fill="hold" grpId="0" nodeType="withEffect">
                                  <p:stCondLst>
                                    <p:cond delay="300"/>
                                  </p:stCondLst>
                                  <p:childTnLst>
                                    <p:set>
                                      <p:cBhvr>
                                        <p:cTn id="33" dur="1" fill="hold">
                                          <p:stCondLst>
                                            <p:cond delay="0"/>
                                          </p:stCondLst>
                                        </p:cTn>
                                        <p:tgtEl>
                                          <p:spTgt spid="11"/>
                                        </p:tgtEl>
                                        <p:attrNameLst>
                                          <p:attrName>style.visibility</p:attrName>
                                        </p:attrNameLst>
                                      </p:cBhvr>
                                      <p:to>
                                        <p:strVal val="visible"/>
                                      </p:to>
                                    </p:set>
                                    <p:anim calcmode="lin" valueType="num">
                                      <p:cBhvr additive="base">
                                        <p:cTn id="34" dur="500"/>
                                        <p:tgtEl>
                                          <p:spTgt spid="11"/>
                                        </p:tgtEl>
                                        <p:attrNameLst>
                                          <p:attrName>ppt_x</p:attrName>
                                        </p:attrNameLst>
                                      </p:cBhvr>
                                      <p:tavLst>
                                        <p:tav tm="0">
                                          <p:val>
                                            <p:strVal val="#ppt_x-#ppt_w*1.125000"/>
                                          </p:val>
                                        </p:tav>
                                        <p:tav tm="100000">
                                          <p:val>
                                            <p:strVal val="#ppt_x"/>
                                          </p:val>
                                        </p:tav>
                                      </p:tavLst>
                                    </p:anim>
                                    <p:animEffect transition="in" filter="wipe(right)">
                                      <p:cBhvr>
                                        <p:cTn id="35" dur="500"/>
                                        <p:tgtEl>
                                          <p:spTgt spid="11"/>
                                        </p:tgtEl>
                                      </p:cBhvr>
                                    </p:animEffect>
                                  </p:childTnLst>
                                </p:cTn>
                              </p:par>
                              <p:par>
                                <p:cTn id="36" presetID="12" presetClass="entr" presetSubtype="8" fill="hold" grpId="0" nodeType="withEffect">
                                  <p:stCondLst>
                                    <p:cond delay="300"/>
                                  </p:stCondLst>
                                  <p:childTnLst>
                                    <p:set>
                                      <p:cBhvr>
                                        <p:cTn id="37" dur="1" fill="hold">
                                          <p:stCondLst>
                                            <p:cond delay="0"/>
                                          </p:stCondLst>
                                        </p:cTn>
                                        <p:tgtEl>
                                          <p:spTgt spid="12"/>
                                        </p:tgtEl>
                                        <p:attrNameLst>
                                          <p:attrName>style.visibility</p:attrName>
                                        </p:attrNameLst>
                                      </p:cBhvr>
                                      <p:to>
                                        <p:strVal val="visible"/>
                                      </p:to>
                                    </p:set>
                                    <p:anim calcmode="lin" valueType="num">
                                      <p:cBhvr additive="base">
                                        <p:cTn id="38" dur="500"/>
                                        <p:tgtEl>
                                          <p:spTgt spid="12"/>
                                        </p:tgtEl>
                                        <p:attrNameLst>
                                          <p:attrName>ppt_x</p:attrName>
                                        </p:attrNameLst>
                                      </p:cBhvr>
                                      <p:tavLst>
                                        <p:tav tm="0">
                                          <p:val>
                                            <p:strVal val="#ppt_x-#ppt_w*1.125000"/>
                                          </p:val>
                                        </p:tav>
                                        <p:tav tm="100000">
                                          <p:val>
                                            <p:strVal val="#ppt_x"/>
                                          </p:val>
                                        </p:tav>
                                      </p:tavLst>
                                    </p:anim>
                                    <p:animEffect transition="in" filter="wipe(right)">
                                      <p:cBhvr>
                                        <p:cTn id="39" dur="500"/>
                                        <p:tgtEl>
                                          <p:spTgt spid="12"/>
                                        </p:tgtEl>
                                      </p:cBhvr>
                                    </p:animEffect>
                                  </p:childTnLst>
                                </p:cTn>
                              </p:par>
                              <p:par>
                                <p:cTn id="40" presetID="12" presetClass="entr" presetSubtype="8" fill="hold" grpId="0" nodeType="withEffect">
                                  <p:stCondLst>
                                    <p:cond delay="300"/>
                                  </p:stCondLst>
                                  <p:childTnLst>
                                    <p:set>
                                      <p:cBhvr>
                                        <p:cTn id="41" dur="1" fill="hold">
                                          <p:stCondLst>
                                            <p:cond delay="0"/>
                                          </p:stCondLst>
                                        </p:cTn>
                                        <p:tgtEl>
                                          <p:spTgt spid="19"/>
                                        </p:tgtEl>
                                        <p:attrNameLst>
                                          <p:attrName>style.visibility</p:attrName>
                                        </p:attrNameLst>
                                      </p:cBhvr>
                                      <p:to>
                                        <p:strVal val="visible"/>
                                      </p:to>
                                    </p:set>
                                    <p:anim calcmode="lin" valueType="num">
                                      <p:cBhvr additive="base">
                                        <p:cTn id="42" dur="500"/>
                                        <p:tgtEl>
                                          <p:spTgt spid="19"/>
                                        </p:tgtEl>
                                        <p:attrNameLst>
                                          <p:attrName>ppt_x</p:attrName>
                                        </p:attrNameLst>
                                      </p:cBhvr>
                                      <p:tavLst>
                                        <p:tav tm="0">
                                          <p:val>
                                            <p:strVal val="#ppt_x-#ppt_w*1.125000"/>
                                          </p:val>
                                        </p:tav>
                                        <p:tav tm="100000">
                                          <p:val>
                                            <p:strVal val="#ppt_x"/>
                                          </p:val>
                                        </p:tav>
                                      </p:tavLst>
                                    </p:anim>
                                    <p:animEffect transition="in" filter="wipe(right)">
                                      <p:cBhvr>
                                        <p:cTn id="43" dur="500"/>
                                        <p:tgtEl>
                                          <p:spTgt spid="19"/>
                                        </p:tgtEl>
                                      </p:cBhvr>
                                    </p:animEffect>
                                  </p:childTnLst>
                                </p:cTn>
                              </p:par>
                              <p:par>
                                <p:cTn id="44" presetID="12" presetClass="entr" presetSubtype="8" fill="hold" grpId="0" nodeType="withEffect">
                                  <p:stCondLst>
                                    <p:cond delay="300"/>
                                  </p:stCondLst>
                                  <p:childTnLst>
                                    <p:set>
                                      <p:cBhvr>
                                        <p:cTn id="45" dur="1" fill="hold">
                                          <p:stCondLst>
                                            <p:cond delay="0"/>
                                          </p:stCondLst>
                                        </p:cTn>
                                        <p:tgtEl>
                                          <p:spTgt spid="28"/>
                                        </p:tgtEl>
                                        <p:attrNameLst>
                                          <p:attrName>style.visibility</p:attrName>
                                        </p:attrNameLst>
                                      </p:cBhvr>
                                      <p:to>
                                        <p:strVal val="visible"/>
                                      </p:to>
                                    </p:set>
                                    <p:anim calcmode="lin" valueType="num">
                                      <p:cBhvr additive="base">
                                        <p:cTn id="46" dur="500"/>
                                        <p:tgtEl>
                                          <p:spTgt spid="28"/>
                                        </p:tgtEl>
                                        <p:attrNameLst>
                                          <p:attrName>ppt_x</p:attrName>
                                        </p:attrNameLst>
                                      </p:cBhvr>
                                      <p:tavLst>
                                        <p:tav tm="0">
                                          <p:val>
                                            <p:strVal val="#ppt_x-#ppt_w*1.125000"/>
                                          </p:val>
                                        </p:tav>
                                        <p:tav tm="100000">
                                          <p:val>
                                            <p:strVal val="#ppt_x"/>
                                          </p:val>
                                        </p:tav>
                                      </p:tavLst>
                                    </p:anim>
                                    <p:animEffect transition="in" filter="wipe(right)">
                                      <p:cBhvr>
                                        <p:cTn id="47" dur="500"/>
                                        <p:tgtEl>
                                          <p:spTgt spid="28"/>
                                        </p:tgtEl>
                                      </p:cBhvr>
                                    </p:animEffect>
                                  </p:childTnLst>
                                </p:cTn>
                              </p:par>
                              <p:par>
                                <p:cTn id="48" presetID="12" presetClass="entr" presetSubtype="8" fill="hold" grpId="0" nodeType="withEffect">
                                  <p:stCondLst>
                                    <p:cond delay="600"/>
                                  </p:stCondLst>
                                  <p:childTnLst>
                                    <p:set>
                                      <p:cBhvr>
                                        <p:cTn id="49" dur="1" fill="hold">
                                          <p:stCondLst>
                                            <p:cond delay="0"/>
                                          </p:stCondLst>
                                        </p:cTn>
                                        <p:tgtEl>
                                          <p:spTgt spid="20"/>
                                        </p:tgtEl>
                                        <p:attrNameLst>
                                          <p:attrName>style.visibility</p:attrName>
                                        </p:attrNameLst>
                                      </p:cBhvr>
                                      <p:to>
                                        <p:strVal val="visible"/>
                                      </p:to>
                                    </p:set>
                                    <p:anim calcmode="lin" valueType="num">
                                      <p:cBhvr additive="base">
                                        <p:cTn id="50" dur="500"/>
                                        <p:tgtEl>
                                          <p:spTgt spid="20"/>
                                        </p:tgtEl>
                                        <p:attrNameLst>
                                          <p:attrName>ppt_x</p:attrName>
                                        </p:attrNameLst>
                                      </p:cBhvr>
                                      <p:tavLst>
                                        <p:tav tm="0">
                                          <p:val>
                                            <p:strVal val="#ppt_x-#ppt_w*1.125000"/>
                                          </p:val>
                                        </p:tav>
                                        <p:tav tm="100000">
                                          <p:val>
                                            <p:strVal val="#ppt_x"/>
                                          </p:val>
                                        </p:tav>
                                      </p:tavLst>
                                    </p:anim>
                                    <p:animEffect transition="in" filter="wipe(right)">
                                      <p:cBhvr>
                                        <p:cTn id="51" dur="500"/>
                                        <p:tgtEl>
                                          <p:spTgt spid="20"/>
                                        </p:tgtEl>
                                      </p:cBhvr>
                                    </p:animEffect>
                                  </p:childTnLst>
                                </p:cTn>
                              </p:par>
                              <p:par>
                                <p:cTn id="52" presetID="12" presetClass="entr" presetSubtype="8" fill="hold" grpId="0" nodeType="withEffect">
                                  <p:stCondLst>
                                    <p:cond delay="600"/>
                                  </p:stCondLst>
                                  <p:childTnLst>
                                    <p:set>
                                      <p:cBhvr>
                                        <p:cTn id="53" dur="1" fill="hold">
                                          <p:stCondLst>
                                            <p:cond delay="0"/>
                                          </p:stCondLst>
                                        </p:cTn>
                                        <p:tgtEl>
                                          <p:spTgt spid="21"/>
                                        </p:tgtEl>
                                        <p:attrNameLst>
                                          <p:attrName>style.visibility</p:attrName>
                                        </p:attrNameLst>
                                      </p:cBhvr>
                                      <p:to>
                                        <p:strVal val="visible"/>
                                      </p:to>
                                    </p:set>
                                    <p:anim calcmode="lin" valueType="num">
                                      <p:cBhvr additive="base">
                                        <p:cTn id="54" dur="500"/>
                                        <p:tgtEl>
                                          <p:spTgt spid="21"/>
                                        </p:tgtEl>
                                        <p:attrNameLst>
                                          <p:attrName>ppt_x</p:attrName>
                                        </p:attrNameLst>
                                      </p:cBhvr>
                                      <p:tavLst>
                                        <p:tav tm="0">
                                          <p:val>
                                            <p:strVal val="#ppt_x-#ppt_w*1.125000"/>
                                          </p:val>
                                        </p:tav>
                                        <p:tav tm="100000">
                                          <p:val>
                                            <p:strVal val="#ppt_x"/>
                                          </p:val>
                                        </p:tav>
                                      </p:tavLst>
                                    </p:anim>
                                    <p:animEffect transition="in" filter="wipe(right)">
                                      <p:cBhvr>
                                        <p:cTn id="55" dur="500"/>
                                        <p:tgtEl>
                                          <p:spTgt spid="21"/>
                                        </p:tgtEl>
                                      </p:cBhvr>
                                    </p:animEffect>
                                  </p:childTnLst>
                                </p:cTn>
                              </p:par>
                              <p:par>
                                <p:cTn id="56" presetID="12" presetClass="entr" presetSubtype="8" fill="hold" grpId="0" nodeType="withEffect">
                                  <p:stCondLst>
                                    <p:cond delay="600"/>
                                  </p:stCondLst>
                                  <p:childTnLst>
                                    <p:set>
                                      <p:cBhvr>
                                        <p:cTn id="57" dur="1" fill="hold">
                                          <p:stCondLst>
                                            <p:cond delay="0"/>
                                          </p:stCondLst>
                                        </p:cTn>
                                        <p:tgtEl>
                                          <p:spTgt spid="22"/>
                                        </p:tgtEl>
                                        <p:attrNameLst>
                                          <p:attrName>style.visibility</p:attrName>
                                        </p:attrNameLst>
                                      </p:cBhvr>
                                      <p:to>
                                        <p:strVal val="visible"/>
                                      </p:to>
                                    </p:set>
                                    <p:anim calcmode="lin" valueType="num">
                                      <p:cBhvr additive="base">
                                        <p:cTn id="58" dur="500"/>
                                        <p:tgtEl>
                                          <p:spTgt spid="22"/>
                                        </p:tgtEl>
                                        <p:attrNameLst>
                                          <p:attrName>ppt_x</p:attrName>
                                        </p:attrNameLst>
                                      </p:cBhvr>
                                      <p:tavLst>
                                        <p:tav tm="0">
                                          <p:val>
                                            <p:strVal val="#ppt_x-#ppt_w*1.125000"/>
                                          </p:val>
                                        </p:tav>
                                        <p:tav tm="100000">
                                          <p:val>
                                            <p:strVal val="#ppt_x"/>
                                          </p:val>
                                        </p:tav>
                                      </p:tavLst>
                                    </p:anim>
                                    <p:animEffect transition="in" filter="wipe(right)">
                                      <p:cBhvr>
                                        <p:cTn id="59" dur="500"/>
                                        <p:tgtEl>
                                          <p:spTgt spid="22"/>
                                        </p:tgtEl>
                                      </p:cBhvr>
                                    </p:animEffect>
                                  </p:childTnLst>
                                </p:cTn>
                              </p:par>
                              <p:par>
                                <p:cTn id="60" presetID="12" presetClass="entr" presetSubtype="8" fill="hold" grpId="0" nodeType="withEffect">
                                  <p:stCondLst>
                                    <p:cond delay="600"/>
                                  </p:stCondLst>
                                  <p:childTnLst>
                                    <p:set>
                                      <p:cBhvr>
                                        <p:cTn id="61" dur="1" fill="hold">
                                          <p:stCondLst>
                                            <p:cond delay="0"/>
                                          </p:stCondLst>
                                        </p:cTn>
                                        <p:tgtEl>
                                          <p:spTgt spid="23"/>
                                        </p:tgtEl>
                                        <p:attrNameLst>
                                          <p:attrName>style.visibility</p:attrName>
                                        </p:attrNameLst>
                                      </p:cBhvr>
                                      <p:to>
                                        <p:strVal val="visible"/>
                                      </p:to>
                                    </p:set>
                                    <p:anim calcmode="lin" valueType="num">
                                      <p:cBhvr additive="base">
                                        <p:cTn id="62" dur="500"/>
                                        <p:tgtEl>
                                          <p:spTgt spid="23"/>
                                        </p:tgtEl>
                                        <p:attrNameLst>
                                          <p:attrName>ppt_x</p:attrName>
                                        </p:attrNameLst>
                                      </p:cBhvr>
                                      <p:tavLst>
                                        <p:tav tm="0">
                                          <p:val>
                                            <p:strVal val="#ppt_x-#ppt_w*1.125000"/>
                                          </p:val>
                                        </p:tav>
                                        <p:tav tm="100000">
                                          <p:val>
                                            <p:strVal val="#ppt_x"/>
                                          </p:val>
                                        </p:tav>
                                      </p:tavLst>
                                    </p:anim>
                                    <p:animEffect transition="in" filter="wipe(right)">
                                      <p:cBhvr>
                                        <p:cTn id="63" dur="500"/>
                                        <p:tgtEl>
                                          <p:spTgt spid="23"/>
                                        </p:tgtEl>
                                      </p:cBhvr>
                                    </p:animEffect>
                                  </p:childTnLst>
                                </p:cTn>
                              </p:par>
                              <p:par>
                                <p:cTn id="64" presetID="12" presetClass="entr" presetSubtype="8" fill="hold" grpId="0" nodeType="withEffect">
                                  <p:stCondLst>
                                    <p:cond delay="600"/>
                                  </p:stCondLst>
                                  <p:childTnLst>
                                    <p:set>
                                      <p:cBhvr>
                                        <p:cTn id="65" dur="1" fill="hold">
                                          <p:stCondLst>
                                            <p:cond delay="0"/>
                                          </p:stCondLst>
                                        </p:cTn>
                                        <p:tgtEl>
                                          <p:spTgt spid="29"/>
                                        </p:tgtEl>
                                        <p:attrNameLst>
                                          <p:attrName>style.visibility</p:attrName>
                                        </p:attrNameLst>
                                      </p:cBhvr>
                                      <p:to>
                                        <p:strVal val="visible"/>
                                      </p:to>
                                    </p:set>
                                    <p:anim calcmode="lin" valueType="num">
                                      <p:cBhvr additive="base">
                                        <p:cTn id="66" dur="500"/>
                                        <p:tgtEl>
                                          <p:spTgt spid="29"/>
                                        </p:tgtEl>
                                        <p:attrNameLst>
                                          <p:attrName>ppt_x</p:attrName>
                                        </p:attrNameLst>
                                      </p:cBhvr>
                                      <p:tavLst>
                                        <p:tav tm="0">
                                          <p:val>
                                            <p:strVal val="#ppt_x-#ppt_w*1.125000"/>
                                          </p:val>
                                        </p:tav>
                                        <p:tav tm="100000">
                                          <p:val>
                                            <p:strVal val="#ppt_x"/>
                                          </p:val>
                                        </p:tav>
                                      </p:tavLst>
                                    </p:anim>
                                    <p:animEffect transition="in" filter="wipe(right)">
                                      <p:cBhvr>
                                        <p:cTn id="67" dur="500"/>
                                        <p:tgtEl>
                                          <p:spTgt spid="29"/>
                                        </p:tgtEl>
                                      </p:cBhvr>
                                    </p:animEffect>
                                  </p:childTnLst>
                                </p:cTn>
                              </p:par>
                            </p:childTnLst>
                          </p:cTn>
                        </p:par>
                        <p:par>
                          <p:cTn id="68" fill="hold">
                            <p:stCondLst>
                              <p:cond delay="500"/>
                            </p:stCondLst>
                            <p:childTnLst>
                              <p:par>
                                <p:cTn id="69" presetID="10" presetClass="entr" presetSubtype="0" fill="hold" grpId="0" nodeType="afterEffect">
                                  <p:stCondLst>
                                    <p:cond delay="0"/>
                                  </p:stCondLst>
                                  <p:childTnLst>
                                    <p:set>
                                      <p:cBhvr>
                                        <p:cTn id="70" dur="1" fill="hold">
                                          <p:stCondLst>
                                            <p:cond delay="0"/>
                                          </p:stCondLst>
                                        </p:cTn>
                                        <p:tgtEl>
                                          <p:spTgt spid="31"/>
                                        </p:tgtEl>
                                        <p:attrNameLst>
                                          <p:attrName>style.visibility</p:attrName>
                                        </p:attrNameLst>
                                      </p:cBhvr>
                                      <p:to>
                                        <p:strVal val="visible"/>
                                      </p:to>
                                    </p:set>
                                    <p:animEffect transition="in" filter="fade">
                                      <p:cBhvr>
                                        <p:cTn id="71" dur="2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p:bldP spid="11" grpId="0"/>
      <p:bldP spid="12" grpId="0"/>
      <p:bldP spid="19" grpId="0"/>
      <p:bldP spid="20" grpId="0"/>
      <p:bldP spid="21" grpId="0"/>
      <p:bldP spid="22" grpId="0"/>
      <p:bldP spid="23" grpId="0"/>
      <p:bldP spid="24" grpId="0" animBg="1"/>
      <p:bldP spid="25" grpId="0" animBg="1"/>
      <p:bldP spid="26" grpId="0" animBg="1"/>
      <p:bldP spid="27" grpId="0" animBg="1"/>
      <p:bldP spid="28" grpId="0"/>
      <p:bldP spid="29" grpId="0"/>
      <p:bldP spid="30" grpId="0" animBg="1"/>
      <p:bldP spid="3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05446" y="164945"/>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实验数据</a:t>
            </a:r>
            <a:endParaRPr lang="zh-CN" altLang="en-US" sz="2000" b="1" spc="300" dirty="0">
              <a:solidFill>
                <a:srgbClr val="00B0F0"/>
              </a:solidFill>
              <a:latin typeface="+mn-ea"/>
              <a:cs typeface="+mn-ea"/>
            </a:endParaRPr>
          </a:p>
        </p:txBody>
      </p:sp>
      <p:sp>
        <p:nvSpPr>
          <p:cNvPr id="27" name="TextBox 26"/>
          <p:cNvSpPr txBox="1"/>
          <p:nvPr/>
        </p:nvSpPr>
        <p:spPr>
          <a:xfrm>
            <a:off x="2487405" y="226501"/>
            <a:ext cx="748218" cy="338554"/>
          </a:xfrm>
          <a:prstGeom prst="rect">
            <a:avLst/>
          </a:prstGeom>
          <a:noFill/>
        </p:spPr>
        <p:txBody>
          <a:bodyPr wrap="none" rtlCol="0">
            <a:spAutoFit/>
          </a:bodyPr>
          <a:lstStyle/>
          <a:p>
            <a:r>
              <a:rPr lang="en-US" altLang="zh-CN" sz="1600" b="1" dirty="0" smtClean="0">
                <a:solidFill>
                  <a:srgbClr val="00B0F0"/>
                </a:solidFill>
                <a:latin typeface="+mn-ea"/>
                <a:cs typeface="+mn-ea"/>
              </a:rPr>
              <a:t>DATA</a:t>
            </a:r>
            <a:endParaRPr lang="zh-CN" altLang="en-US" sz="1600" b="1" dirty="0">
              <a:solidFill>
                <a:srgbClr val="00B0F0"/>
              </a:solidFill>
              <a:latin typeface="+mn-ea"/>
              <a:cs typeface="+mn-ea"/>
            </a:endParaRPr>
          </a:p>
        </p:txBody>
      </p:sp>
      <p:cxnSp>
        <p:nvCxnSpPr>
          <p:cNvPr id="28" name="直接连接符 27"/>
          <p:cNvCxnSpPr/>
          <p:nvPr/>
        </p:nvCxnSpPr>
        <p:spPr>
          <a:xfrm>
            <a:off x="2403617" y="246914"/>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135" name="TextBox 134"/>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grpSp>
        <p:nvGrpSpPr>
          <p:cNvPr id="36" name="组合 35"/>
          <p:cNvGrpSpPr/>
          <p:nvPr/>
        </p:nvGrpSpPr>
        <p:grpSpPr>
          <a:xfrm>
            <a:off x="1170357" y="1653650"/>
            <a:ext cx="1349623" cy="1350151"/>
            <a:chOff x="1558702" y="2204864"/>
            <a:chExt cx="1800200" cy="1800200"/>
          </a:xfrm>
        </p:grpSpPr>
        <p:sp>
          <p:nvSpPr>
            <p:cNvPr id="37" name="饼形 36"/>
            <p:cNvSpPr/>
            <p:nvPr/>
          </p:nvSpPr>
          <p:spPr>
            <a:xfrm>
              <a:off x="1558702" y="2204864"/>
              <a:ext cx="1800000" cy="1800000"/>
            </a:xfrm>
            <a:prstGeom prst="pie">
              <a:avLst>
                <a:gd name="adj1" fmla="val 16203239"/>
                <a:gd name="adj2" fmla="val 10804258"/>
              </a:avLst>
            </a:pr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effectLst>
                  <a:innerShdw blurRad="114300" dist="127000" dir="16200000">
                    <a:prstClr val="black">
                      <a:alpha val="30000"/>
                    </a:prstClr>
                  </a:innerShdw>
                </a:effectLst>
                <a:latin typeface="Arial" panose="020B0604020202020204" pitchFamily="34" charset="0"/>
                <a:cs typeface="+mn-ea"/>
              </a:endParaRPr>
            </a:p>
          </p:txBody>
        </p:sp>
        <p:sp>
          <p:nvSpPr>
            <p:cNvPr id="38" name="椭圆 37"/>
            <p:cNvSpPr/>
            <p:nvPr/>
          </p:nvSpPr>
          <p:spPr>
            <a:xfrm>
              <a:off x="1558702" y="2204864"/>
              <a:ext cx="1800200" cy="1800200"/>
            </a:xfrm>
            <a:prstGeom prst="ellipse">
              <a:avLst/>
            </a:prstGeom>
            <a:noFill/>
            <a:ln w="31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700" dirty="0">
                  <a:solidFill>
                    <a:schemeClr val="tx1"/>
                  </a:solidFill>
                  <a:latin typeface="Pirulen" pitchFamily="2" charset="0"/>
                  <a:cs typeface="+mn-ea"/>
                </a:rPr>
                <a:t>75</a:t>
              </a:r>
              <a:r>
                <a:rPr lang="en-US" altLang="zh-CN" sz="1015" dirty="0">
                  <a:solidFill>
                    <a:schemeClr val="tx1"/>
                  </a:solidFill>
                  <a:latin typeface="Pirulen" pitchFamily="2" charset="0"/>
                  <a:cs typeface="+mn-ea"/>
                </a:rPr>
                <a:t>%</a:t>
              </a:r>
              <a:endParaRPr lang="zh-CN" altLang="en-US" sz="1015" dirty="0">
                <a:solidFill>
                  <a:schemeClr val="tx1"/>
                </a:solidFill>
                <a:latin typeface="Pirulen" pitchFamily="2" charset="0"/>
                <a:cs typeface="+mn-ea"/>
              </a:endParaRPr>
            </a:p>
          </p:txBody>
        </p:sp>
      </p:grpSp>
      <p:grpSp>
        <p:nvGrpSpPr>
          <p:cNvPr id="39" name="组合 38"/>
          <p:cNvGrpSpPr/>
          <p:nvPr/>
        </p:nvGrpSpPr>
        <p:grpSpPr>
          <a:xfrm>
            <a:off x="2987849" y="1653648"/>
            <a:ext cx="1349623" cy="1350150"/>
            <a:chOff x="3982971" y="2204864"/>
            <a:chExt cx="1800200" cy="1800200"/>
          </a:xfrm>
        </p:grpSpPr>
        <p:sp>
          <p:nvSpPr>
            <p:cNvPr id="40" name="饼形 39"/>
            <p:cNvSpPr/>
            <p:nvPr/>
          </p:nvSpPr>
          <p:spPr>
            <a:xfrm>
              <a:off x="3983171" y="2204864"/>
              <a:ext cx="1800000" cy="1800000"/>
            </a:xfrm>
            <a:prstGeom prst="pie">
              <a:avLst>
                <a:gd name="adj1" fmla="val 16203239"/>
                <a:gd name="adj2" fmla="val 5452259"/>
              </a:avLst>
            </a:pr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effectLst>
                  <a:innerShdw blurRad="114300" dist="127000" dir="16200000">
                    <a:prstClr val="black">
                      <a:alpha val="30000"/>
                    </a:prstClr>
                  </a:innerShdw>
                </a:effectLst>
                <a:latin typeface="Arial" panose="020B0604020202020204" pitchFamily="34" charset="0"/>
                <a:cs typeface="+mn-ea"/>
              </a:endParaRPr>
            </a:p>
          </p:txBody>
        </p:sp>
        <p:sp>
          <p:nvSpPr>
            <p:cNvPr id="41" name="椭圆 40"/>
            <p:cNvSpPr/>
            <p:nvPr/>
          </p:nvSpPr>
          <p:spPr>
            <a:xfrm>
              <a:off x="3982971" y="2204864"/>
              <a:ext cx="1800200" cy="1800200"/>
            </a:xfrm>
            <a:prstGeom prst="ellipse">
              <a:avLst/>
            </a:prstGeom>
            <a:noFill/>
            <a:ln w="31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700" dirty="0">
                  <a:solidFill>
                    <a:schemeClr val="tx1"/>
                  </a:solidFill>
                  <a:latin typeface="Pirulen" pitchFamily="2" charset="0"/>
                  <a:cs typeface="+mn-ea"/>
                </a:rPr>
                <a:t>50</a:t>
              </a:r>
              <a:r>
                <a:rPr lang="en-US" altLang="zh-CN" sz="1015" dirty="0">
                  <a:solidFill>
                    <a:schemeClr val="tx1"/>
                  </a:solidFill>
                  <a:latin typeface="Pirulen" pitchFamily="2" charset="0"/>
                  <a:cs typeface="+mn-ea"/>
                </a:rPr>
                <a:t>%</a:t>
              </a:r>
              <a:endParaRPr lang="zh-CN" altLang="en-US" sz="1015" dirty="0">
                <a:solidFill>
                  <a:schemeClr val="tx1"/>
                </a:solidFill>
                <a:latin typeface="Pirulen" pitchFamily="2" charset="0"/>
                <a:cs typeface="+mn-ea"/>
              </a:endParaRPr>
            </a:p>
          </p:txBody>
        </p:sp>
      </p:grpSp>
      <p:grpSp>
        <p:nvGrpSpPr>
          <p:cNvPr id="42" name="组合 41"/>
          <p:cNvGrpSpPr/>
          <p:nvPr/>
        </p:nvGrpSpPr>
        <p:grpSpPr>
          <a:xfrm>
            <a:off x="4805342" y="1653648"/>
            <a:ext cx="1349623" cy="1350150"/>
            <a:chOff x="6407240" y="2204864"/>
            <a:chExt cx="1800200" cy="1800200"/>
          </a:xfrm>
        </p:grpSpPr>
        <p:sp>
          <p:nvSpPr>
            <p:cNvPr id="43" name="饼形 42"/>
            <p:cNvSpPr/>
            <p:nvPr/>
          </p:nvSpPr>
          <p:spPr>
            <a:xfrm>
              <a:off x="6407440" y="2204864"/>
              <a:ext cx="1800000" cy="1800000"/>
            </a:xfrm>
            <a:prstGeom prst="pie">
              <a:avLst>
                <a:gd name="adj1" fmla="val 16203239"/>
                <a:gd name="adj2" fmla="val 21545227"/>
              </a:avLst>
            </a:pr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effectLst>
                  <a:innerShdw blurRad="114300" dist="127000" dir="16200000">
                    <a:prstClr val="black">
                      <a:alpha val="30000"/>
                    </a:prstClr>
                  </a:innerShdw>
                </a:effectLst>
                <a:latin typeface="Arial" panose="020B0604020202020204" pitchFamily="34" charset="0"/>
                <a:cs typeface="+mn-ea"/>
              </a:endParaRPr>
            </a:p>
          </p:txBody>
        </p:sp>
        <p:sp>
          <p:nvSpPr>
            <p:cNvPr id="44" name="椭圆 43"/>
            <p:cNvSpPr/>
            <p:nvPr/>
          </p:nvSpPr>
          <p:spPr>
            <a:xfrm>
              <a:off x="6407240" y="2204864"/>
              <a:ext cx="1800200" cy="1800200"/>
            </a:xfrm>
            <a:prstGeom prst="ellipse">
              <a:avLst/>
            </a:prstGeom>
            <a:noFill/>
            <a:ln w="31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700">
                  <a:solidFill>
                    <a:schemeClr val="tx1"/>
                  </a:solidFill>
                  <a:latin typeface="Pirulen" pitchFamily="2" charset="0"/>
                  <a:cs typeface="+mn-ea"/>
                </a:rPr>
                <a:t>25</a:t>
              </a:r>
              <a:r>
                <a:rPr lang="en-US" altLang="zh-CN" sz="1015">
                  <a:solidFill>
                    <a:schemeClr val="tx1"/>
                  </a:solidFill>
                  <a:latin typeface="Pirulen" pitchFamily="2" charset="0"/>
                  <a:cs typeface="+mn-ea"/>
                </a:rPr>
                <a:t>%</a:t>
              </a:r>
              <a:endParaRPr lang="zh-CN" altLang="en-US" sz="1015">
                <a:solidFill>
                  <a:schemeClr val="tx1"/>
                </a:solidFill>
                <a:latin typeface="Pirulen" pitchFamily="2" charset="0"/>
                <a:cs typeface="+mn-ea"/>
              </a:endParaRPr>
            </a:p>
          </p:txBody>
        </p:sp>
      </p:grpSp>
      <p:grpSp>
        <p:nvGrpSpPr>
          <p:cNvPr id="45" name="组合 44"/>
          <p:cNvGrpSpPr/>
          <p:nvPr/>
        </p:nvGrpSpPr>
        <p:grpSpPr>
          <a:xfrm>
            <a:off x="6622833" y="1653648"/>
            <a:ext cx="1349623" cy="1350150"/>
            <a:chOff x="8831510" y="2204864"/>
            <a:chExt cx="1800200" cy="1800200"/>
          </a:xfrm>
        </p:grpSpPr>
        <p:sp>
          <p:nvSpPr>
            <p:cNvPr id="46" name="饼形 45"/>
            <p:cNvSpPr/>
            <p:nvPr/>
          </p:nvSpPr>
          <p:spPr>
            <a:xfrm>
              <a:off x="8831710" y="2204864"/>
              <a:ext cx="1800000" cy="1800000"/>
            </a:xfrm>
            <a:prstGeom prst="pie">
              <a:avLst>
                <a:gd name="adj1" fmla="val 16203239"/>
                <a:gd name="adj2" fmla="val 18198671"/>
              </a:avLst>
            </a:pr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effectLst>
                  <a:innerShdw blurRad="114300" dist="127000" dir="16200000">
                    <a:prstClr val="black">
                      <a:alpha val="30000"/>
                    </a:prstClr>
                  </a:innerShdw>
                </a:effectLst>
                <a:latin typeface="Arial" panose="020B0604020202020204" pitchFamily="34" charset="0"/>
                <a:cs typeface="+mn-ea"/>
              </a:endParaRPr>
            </a:p>
          </p:txBody>
        </p:sp>
        <p:sp>
          <p:nvSpPr>
            <p:cNvPr id="47" name="椭圆 46"/>
            <p:cNvSpPr/>
            <p:nvPr/>
          </p:nvSpPr>
          <p:spPr>
            <a:xfrm>
              <a:off x="8831510" y="2204864"/>
              <a:ext cx="1800200" cy="1800200"/>
            </a:xfrm>
            <a:prstGeom prst="ellipse">
              <a:avLst/>
            </a:prstGeom>
            <a:noFill/>
            <a:ln w="31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700">
                  <a:solidFill>
                    <a:schemeClr val="tx1"/>
                  </a:solidFill>
                  <a:latin typeface="Pirulen" pitchFamily="2" charset="0"/>
                  <a:cs typeface="+mn-ea"/>
                </a:rPr>
                <a:t>10</a:t>
              </a:r>
              <a:r>
                <a:rPr lang="en-US" altLang="zh-CN" sz="1015">
                  <a:solidFill>
                    <a:schemeClr val="tx1"/>
                  </a:solidFill>
                  <a:latin typeface="Pirulen" pitchFamily="2" charset="0"/>
                  <a:cs typeface="+mn-ea"/>
                </a:rPr>
                <a:t>%</a:t>
              </a:r>
              <a:endParaRPr lang="zh-CN" altLang="en-US" sz="1015">
                <a:solidFill>
                  <a:schemeClr val="tx1"/>
                </a:solidFill>
                <a:latin typeface="Pirulen" pitchFamily="2" charset="0"/>
                <a:cs typeface="+mn-ea"/>
              </a:endParaRPr>
            </a:p>
          </p:txBody>
        </p:sp>
      </p:grpSp>
      <p:sp>
        <p:nvSpPr>
          <p:cNvPr id="48" name="TextBox 81"/>
          <p:cNvSpPr txBox="1"/>
          <p:nvPr/>
        </p:nvSpPr>
        <p:spPr>
          <a:xfrm>
            <a:off x="1011736" y="3322608"/>
            <a:ext cx="1508245" cy="1142594"/>
          </a:xfrm>
          <a:prstGeom prst="rect">
            <a:avLst/>
          </a:prstGeom>
          <a:noFill/>
        </p:spPr>
        <p:txBody>
          <a:bodyPr wrap="square" lIns="68553" tIns="34277" rIns="68553" bIns="34277" rtlCol="0">
            <a:spAutoFit/>
          </a:bodyPr>
          <a:lstStyle/>
          <a:p>
            <a:pPr algn="ctr"/>
            <a:r>
              <a:rPr lang="zh-CN" altLang="en-US" sz="1575" b="1" dirty="0">
                <a:latin typeface="+mn-ea"/>
                <a:cs typeface="+mn-ea"/>
              </a:rPr>
              <a:t>单击添加标题</a:t>
            </a:r>
            <a:endParaRPr lang="en-US" altLang="zh-CN" sz="1575" b="1" dirty="0">
              <a:latin typeface="+mn-ea"/>
              <a:cs typeface="+mn-ea"/>
            </a:endParaRPr>
          </a:p>
          <a:p>
            <a:pPr algn="ctr"/>
            <a:endParaRPr lang="en-US" altLang="zh-CN" sz="450" dirty="0">
              <a:latin typeface="+mn-ea"/>
              <a:cs typeface="+mn-ea"/>
            </a:endParaRPr>
          </a:p>
          <a:p>
            <a:pPr algn="ctr"/>
            <a:endParaRPr lang="en-US" altLang="zh-CN" sz="900" dirty="0">
              <a:latin typeface="+mn-ea"/>
              <a:cs typeface="+mn-ea"/>
            </a:endParaRPr>
          </a:p>
          <a:p>
            <a:pPr algn="ctr">
              <a:lnSpc>
                <a:spcPct val="150000"/>
              </a:lnSpc>
            </a:pPr>
            <a:r>
              <a:rPr lang="zh-CN" altLang="en-US" sz="900" dirty="0">
                <a:latin typeface="+mn-ea"/>
                <a:cs typeface="+mn-ea"/>
              </a:rPr>
              <a:t>单击添加文本单击添加文本单击添加文本单击添加文本单击添加</a:t>
            </a:r>
            <a:r>
              <a:rPr lang="zh-CN" altLang="en-US" sz="900" dirty="0" smtClean="0">
                <a:latin typeface="+mn-ea"/>
                <a:cs typeface="+mn-ea"/>
              </a:rPr>
              <a:t>文本</a:t>
            </a:r>
            <a:endParaRPr lang="zh-CN" altLang="en-US" sz="900" dirty="0">
              <a:latin typeface="+mn-ea"/>
              <a:cs typeface="+mn-ea"/>
            </a:endParaRPr>
          </a:p>
        </p:txBody>
      </p:sp>
      <p:sp>
        <p:nvSpPr>
          <p:cNvPr id="49" name="TextBox 82"/>
          <p:cNvSpPr txBox="1"/>
          <p:nvPr/>
        </p:nvSpPr>
        <p:spPr>
          <a:xfrm>
            <a:off x="2908537" y="3322609"/>
            <a:ext cx="1508245" cy="1142594"/>
          </a:xfrm>
          <a:prstGeom prst="rect">
            <a:avLst/>
          </a:prstGeom>
          <a:noFill/>
        </p:spPr>
        <p:txBody>
          <a:bodyPr wrap="square" lIns="68553" tIns="34277" rIns="68553" bIns="34277" rtlCol="0">
            <a:spAutoFit/>
          </a:bodyPr>
          <a:lstStyle/>
          <a:p>
            <a:pPr algn="ctr"/>
            <a:r>
              <a:rPr lang="zh-CN" altLang="en-US" sz="1575" b="1" dirty="0">
                <a:latin typeface="+mn-ea"/>
                <a:cs typeface="+mn-ea"/>
              </a:rPr>
              <a:t>单击添加标题</a:t>
            </a:r>
            <a:endParaRPr lang="en-US" altLang="zh-CN" sz="1575" b="1" dirty="0">
              <a:latin typeface="+mn-ea"/>
              <a:cs typeface="+mn-ea"/>
            </a:endParaRPr>
          </a:p>
          <a:p>
            <a:pPr algn="ctr"/>
            <a:endParaRPr lang="en-US" altLang="zh-CN" sz="450" dirty="0">
              <a:latin typeface="+mn-ea"/>
              <a:cs typeface="+mn-ea"/>
            </a:endParaRPr>
          </a:p>
          <a:p>
            <a:pPr algn="ctr"/>
            <a:endParaRPr lang="en-US" altLang="zh-CN" sz="900" dirty="0">
              <a:latin typeface="+mn-ea"/>
              <a:cs typeface="+mn-ea"/>
            </a:endParaRPr>
          </a:p>
          <a:p>
            <a:pPr algn="ctr">
              <a:lnSpc>
                <a:spcPct val="150000"/>
              </a:lnSpc>
            </a:pPr>
            <a:r>
              <a:rPr lang="zh-CN" altLang="en-US" sz="900" dirty="0">
                <a:latin typeface="+mn-ea"/>
                <a:cs typeface="+mn-ea"/>
              </a:rPr>
              <a:t>单击添加文本单击添加文本单击添加文本单击添加文本单击添加文本</a:t>
            </a:r>
            <a:endParaRPr lang="zh-CN" altLang="en-US" sz="900" dirty="0">
              <a:latin typeface="+mn-ea"/>
              <a:cs typeface="+mn-ea"/>
            </a:endParaRPr>
          </a:p>
        </p:txBody>
      </p:sp>
      <p:sp>
        <p:nvSpPr>
          <p:cNvPr id="50" name="TextBox 83"/>
          <p:cNvSpPr txBox="1"/>
          <p:nvPr/>
        </p:nvSpPr>
        <p:spPr>
          <a:xfrm>
            <a:off x="4726029" y="3322608"/>
            <a:ext cx="1508245" cy="1350343"/>
          </a:xfrm>
          <a:prstGeom prst="rect">
            <a:avLst/>
          </a:prstGeom>
          <a:noFill/>
        </p:spPr>
        <p:txBody>
          <a:bodyPr wrap="square" lIns="68553" tIns="34277" rIns="68553" bIns="34277" rtlCol="0">
            <a:spAutoFit/>
          </a:bodyPr>
          <a:lstStyle/>
          <a:p>
            <a:pPr algn="ctr"/>
            <a:r>
              <a:rPr lang="zh-CN" altLang="en-US" sz="1575" b="1" dirty="0">
                <a:latin typeface="+mn-ea"/>
                <a:cs typeface="+mn-ea"/>
              </a:rPr>
              <a:t>单击添加标题</a:t>
            </a:r>
            <a:endParaRPr lang="en-US" altLang="zh-CN" sz="1575" b="1" dirty="0">
              <a:latin typeface="+mn-ea"/>
              <a:cs typeface="+mn-ea"/>
            </a:endParaRPr>
          </a:p>
          <a:p>
            <a:pPr algn="ctr"/>
            <a:endParaRPr lang="en-US" altLang="zh-CN" sz="450" dirty="0">
              <a:latin typeface="+mn-ea"/>
              <a:cs typeface="+mn-ea"/>
            </a:endParaRPr>
          </a:p>
          <a:p>
            <a:pPr algn="ctr"/>
            <a:endParaRPr lang="en-US" altLang="zh-CN" sz="900" dirty="0">
              <a:latin typeface="+mn-ea"/>
              <a:cs typeface="+mn-ea"/>
            </a:endParaRPr>
          </a:p>
          <a:p>
            <a:pPr algn="ctr">
              <a:lnSpc>
                <a:spcPct val="150000"/>
              </a:lnSpc>
            </a:pPr>
            <a:r>
              <a:rPr lang="zh-CN" altLang="en-US" sz="900" dirty="0">
                <a:latin typeface="+mn-ea"/>
                <a:cs typeface="+mn-ea"/>
              </a:rPr>
              <a:t>单击添加文本单击添加文本单击添加文本单击添加文本单击添加文本单击添加文本</a:t>
            </a:r>
            <a:endParaRPr lang="zh-CN" altLang="en-US" sz="900" dirty="0">
              <a:latin typeface="+mn-ea"/>
              <a:cs typeface="+mn-ea"/>
            </a:endParaRPr>
          </a:p>
        </p:txBody>
      </p:sp>
      <p:sp>
        <p:nvSpPr>
          <p:cNvPr id="51" name="TextBox 84"/>
          <p:cNvSpPr txBox="1"/>
          <p:nvPr/>
        </p:nvSpPr>
        <p:spPr>
          <a:xfrm>
            <a:off x="6543522" y="3322609"/>
            <a:ext cx="1508245" cy="1142594"/>
          </a:xfrm>
          <a:prstGeom prst="rect">
            <a:avLst/>
          </a:prstGeom>
          <a:noFill/>
        </p:spPr>
        <p:txBody>
          <a:bodyPr wrap="square" lIns="68553" tIns="34277" rIns="68553" bIns="34277" rtlCol="0">
            <a:spAutoFit/>
          </a:bodyPr>
          <a:lstStyle/>
          <a:p>
            <a:pPr algn="ctr"/>
            <a:r>
              <a:rPr lang="zh-CN" altLang="en-US" sz="1575" b="1" dirty="0">
                <a:latin typeface="+mn-ea"/>
                <a:cs typeface="+mn-ea"/>
              </a:rPr>
              <a:t>单击添加标题</a:t>
            </a:r>
            <a:endParaRPr lang="en-US" altLang="zh-CN" sz="1575" b="1" dirty="0">
              <a:latin typeface="+mn-ea"/>
              <a:cs typeface="+mn-ea"/>
            </a:endParaRPr>
          </a:p>
          <a:p>
            <a:pPr algn="ctr"/>
            <a:endParaRPr lang="en-US" altLang="zh-CN" sz="450" dirty="0">
              <a:latin typeface="+mn-ea"/>
              <a:cs typeface="+mn-ea"/>
            </a:endParaRPr>
          </a:p>
          <a:p>
            <a:pPr algn="ctr"/>
            <a:endParaRPr lang="en-US" altLang="zh-CN" sz="900" dirty="0">
              <a:latin typeface="+mn-ea"/>
              <a:cs typeface="+mn-ea"/>
            </a:endParaRPr>
          </a:p>
          <a:p>
            <a:pPr algn="ctr">
              <a:lnSpc>
                <a:spcPct val="150000"/>
              </a:lnSpc>
            </a:pPr>
            <a:r>
              <a:rPr lang="zh-CN" altLang="en-US" sz="900" dirty="0">
                <a:latin typeface="+mn-ea"/>
                <a:cs typeface="+mn-ea"/>
              </a:rPr>
              <a:t>单击添加文本单击添加文本单击添加文本单击添加文本单击添加文本</a:t>
            </a:r>
            <a:endParaRPr lang="zh-CN" altLang="en-US" sz="900" dirty="0">
              <a:latin typeface="+mn-ea"/>
              <a:cs typeface="+mn-ea"/>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600" advTm="0">
        <p:blinds dir="vert"/>
      </p:transition>
    </mc:Choice>
    <mc:Fallback>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53" presetClass="entr" presetSubtype="16" fill="hold" nodeType="afterEffect">
                                  <p:stCondLst>
                                    <p:cond delay="0"/>
                                  </p:stCondLst>
                                  <p:childTnLst>
                                    <p:set>
                                      <p:cBhvr>
                                        <p:cTn id="19" dur="1" fill="hold">
                                          <p:stCondLst>
                                            <p:cond delay="0"/>
                                          </p:stCondLst>
                                        </p:cTn>
                                        <p:tgtEl>
                                          <p:spTgt spid="36"/>
                                        </p:tgtEl>
                                        <p:attrNameLst>
                                          <p:attrName>style.visibility</p:attrName>
                                        </p:attrNameLst>
                                      </p:cBhvr>
                                      <p:to>
                                        <p:strVal val="visible"/>
                                      </p:to>
                                    </p:set>
                                    <p:anim calcmode="lin" valueType="num">
                                      <p:cBhvr>
                                        <p:cTn id="20" dur="500" fill="hold"/>
                                        <p:tgtEl>
                                          <p:spTgt spid="36"/>
                                        </p:tgtEl>
                                        <p:attrNameLst>
                                          <p:attrName>ppt_w</p:attrName>
                                        </p:attrNameLst>
                                      </p:cBhvr>
                                      <p:tavLst>
                                        <p:tav tm="0">
                                          <p:val>
                                            <p:fltVal val="0"/>
                                          </p:val>
                                        </p:tav>
                                        <p:tav tm="100000">
                                          <p:val>
                                            <p:strVal val="#ppt_w"/>
                                          </p:val>
                                        </p:tav>
                                      </p:tavLst>
                                    </p:anim>
                                    <p:anim calcmode="lin" valueType="num">
                                      <p:cBhvr>
                                        <p:cTn id="21" dur="500" fill="hold"/>
                                        <p:tgtEl>
                                          <p:spTgt spid="36"/>
                                        </p:tgtEl>
                                        <p:attrNameLst>
                                          <p:attrName>ppt_h</p:attrName>
                                        </p:attrNameLst>
                                      </p:cBhvr>
                                      <p:tavLst>
                                        <p:tav tm="0">
                                          <p:val>
                                            <p:fltVal val="0"/>
                                          </p:val>
                                        </p:tav>
                                        <p:tav tm="100000">
                                          <p:val>
                                            <p:strVal val="#ppt_h"/>
                                          </p:val>
                                        </p:tav>
                                      </p:tavLst>
                                    </p:anim>
                                    <p:animEffect transition="in" filter="fade">
                                      <p:cBhvr>
                                        <p:cTn id="22" dur="500"/>
                                        <p:tgtEl>
                                          <p:spTgt spid="36"/>
                                        </p:tgtEl>
                                      </p:cBhvr>
                                    </p:animEffect>
                                  </p:childTnLst>
                                </p:cTn>
                              </p:par>
                            </p:childTnLst>
                          </p:cTn>
                        </p:par>
                        <p:par>
                          <p:cTn id="23" fill="hold">
                            <p:stCondLst>
                              <p:cond delay="1000"/>
                            </p:stCondLst>
                            <p:childTnLst>
                              <p:par>
                                <p:cTn id="24" presetID="47" presetClass="entr" presetSubtype="0" fill="hold" grpId="0" nodeType="afterEffect">
                                  <p:stCondLst>
                                    <p:cond delay="0"/>
                                  </p:stCondLst>
                                  <p:childTnLst>
                                    <p:set>
                                      <p:cBhvr>
                                        <p:cTn id="25" dur="1" fill="hold">
                                          <p:stCondLst>
                                            <p:cond delay="0"/>
                                          </p:stCondLst>
                                        </p:cTn>
                                        <p:tgtEl>
                                          <p:spTgt spid="48"/>
                                        </p:tgtEl>
                                        <p:attrNameLst>
                                          <p:attrName>style.visibility</p:attrName>
                                        </p:attrNameLst>
                                      </p:cBhvr>
                                      <p:to>
                                        <p:strVal val="visible"/>
                                      </p:to>
                                    </p:set>
                                    <p:animEffect transition="in" filter="fade">
                                      <p:cBhvr>
                                        <p:cTn id="26" dur="500"/>
                                        <p:tgtEl>
                                          <p:spTgt spid="48"/>
                                        </p:tgtEl>
                                      </p:cBhvr>
                                    </p:animEffect>
                                    <p:anim calcmode="lin" valueType="num">
                                      <p:cBhvr>
                                        <p:cTn id="27" dur="500" fill="hold"/>
                                        <p:tgtEl>
                                          <p:spTgt spid="48"/>
                                        </p:tgtEl>
                                        <p:attrNameLst>
                                          <p:attrName>ppt_x</p:attrName>
                                        </p:attrNameLst>
                                      </p:cBhvr>
                                      <p:tavLst>
                                        <p:tav tm="0">
                                          <p:val>
                                            <p:strVal val="#ppt_x"/>
                                          </p:val>
                                        </p:tav>
                                        <p:tav tm="100000">
                                          <p:val>
                                            <p:strVal val="#ppt_x"/>
                                          </p:val>
                                        </p:tav>
                                      </p:tavLst>
                                    </p:anim>
                                    <p:anim calcmode="lin" valueType="num">
                                      <p:cBhvr>
                                        <p:cTn id="28" dur="500" fill="hold"/>
                                        <p:tgtEl>
                                          <p:spTgt spid="48"/>
                                        </p:tgtEl>
                                        <p:attrNameLst>
                                          <p:attrName>ppt_y</p:attrName>
                                        </p:attrNameLst>
                                      </p:cBhvr>
                                      <p:tavLst>
                                        <p:tav tm="0">
                                          <p:val>
                                            <p:strVal val="#ppt_y-.1"/>
                                          </p:val>
                                        </p:tav>
                                        <p:tav tm="100000">
                                          <p:val>
                                            <p:strVal val="#ppt_y"/>
                                          </p:val>
                                        </p:tav>
                                      </p:tavLst>
                                    </p:anim>
                                  </p:childTnLst>
                                </p:cTn>
                              </p:par>
                            </p:childTnLst>
                          </p:cTn>
                        </p:par>
                        <p:par>
                          <p:cTn id="29" fill="hold">
                            <p:stCondLst>
                              <p:cond delay="1500"/>
                            </p:stCondLst>
                            <p:childTnLst>
                              <p:par>
                                <p:cTn id="30" presetID="53" presetClass="entr" presetSubtype="16" fill="hold" nodeType="afterEffect">
                                  <p:stCondLst>
                                    <p:cond delay="0"/>
                                  </p:stCondLst>
                                  <p:childTnLst>
                                    <p:set>
                                      <p:cBhvr>
                                        <p:cTn id="31" dur="1" fill="hold">
                                          <p:stCondLst>
                                            <p:cond delay="0"/>
                                          </p:stCondLst>
                                        </p:cTn>
                                        <p:tgtEl>
                                          <p:spTgt spid="39"/>
                                        </p:tgtEl>
                                        <p:attrNameLst>
                                          <p:attrName>style.visibility</p:attrName>
                                        </p:attrNameLst>
                                      </p:cBhvr>
                                      <p:to>
                                        <p:strVal val="visible"/>
                                      </p:to>
                                    </p:set>
                                    <p:anim calcmode="lin" valueType="num">
                                      <p:cBhvr>
                                        <p:cTn id="32" dur="500" fill="hold"/>
                                        <p:tgtEl>
                                          <p:spTgt spid="39"/>
                                        </p:tgtEl>
                                        <p:attrNameLst>
                                          <p:attrName>ppt_w</p:attrName>
                                        </p:attrNameLst>
                                      </p:cBhvr>
                                      <p:tavLst>
                                        <p:tav tm="0">
                                          <p:val>
                                            <p:fltVal val="0"/>
                                          </p:val>
                                        </p:tav>
                                        <p:tav tm="100000">
                                          <p:val>
                                            <p:strVal val="#ppt_w"/>
                                          </p:val>
                                        </p:tav>
                                      </p:tavLst>
                                    </p:anim>
                                    <p:anim calcmode="lin" valueType="num">
                                      <p:cBhvr>
                                        <p:cTn id="33" dur="500" fill="hold"/>
                                        <p:tgtEl>
                                          <p:spTgt spid="39"/>
                                        </p:tgtEl>
                                        <p:attrNameLst>
                                          <p:attrName>ppt_h</p:attrName>
                                        </p:attrNameLst>
                                      </p:cBhvr>
                                      <p:tavLst>
                                        <p:tav tm="0">
                                          <p:val>
                                            <p:fltVal val="0"/>
                                          </p:val>
                                        </p:tav>
                                        <p:tav tm="100000">
                                          <p:val>
                                            <p:strVal val="#ppt_h"/>
                                          </p:val>
                                        </p:tav>
                                      </p:tavLst>
                                    </p:anim>
                                    <p:animEffect transition="in" filter="fade">
                                      <p:cBhvr>
                                        <p:cTn id="34" dur="500"/>
                                        <p:tgtEl>
                                          <p:spTgt spid="39"/>
                                        </p:tgtEl>
                                      </p:cBhvr>
                                    </p:animEffect>
                                  </p:childTnLst>
                                </p:cTn>
                              </p:par>
                            </p:childTnLst>
                          </p:cTn>
                        </p:par>
                        <p:par>
                          <p:cTn id="35" fill="hold">
                            <p:stCondLst>
                              <p:cond delay="2000"/>
                            </p:stCondLst>
                            <p:childTnLst>
                              <p:par>
                                <p:cTn id="36" presetID="47" presetClass="entr" presetSubtype="0" fill="hold" grpId="0" nodeType="afterEffect">
                                  <p:stCondLst>
                                    <p:cond delay="0"/>
                                  </p:stCondLst>
                                  <p:childTnLst>
                                    <p:set>
                                      <p:cBhvr>
                                        <p:cTn id="37" dur="1" fill="hold">
                                          <p:stCondLst>
                                            <p:cond delay="0"/>
                                          </p:stCondLst>
                                        </p:cTn>
                                        <p:tgtEl>
                                          <p:spTgt spid="49"/>
                                        </p:tgtEl>
                                        <p:attrNameLst>
                                          <p:attrName>style.visibility</p:attrName>
                                        </p:attrNameLst>
                                      </p:cBhvr>
                                      <p:to>
                                        <p:strVal val="visible"/>
                                      </p:to>
                                    </p:set>
                                    <p:animEffect transition="in" filter="fade">
                                      <p:cBhvr>
                                        <p:cTn id="38" dur="500"/>
                                        <p:tgtEl>
                                          <p:spTgt spid="49"/>
                                        </p:tgtEl>
                                      </p:cBhvr>
                                    </p:animEffect>
                                    <p:anim calcmode="lin" valueType="num">
                                      <p:cBhvr>
                                        <p:cTn id="39" dur="500" fill="hold"/>
                                        <p:tgtEl>
                                          <p:spTgt spid="49"/>
                                        </p:tgtEl>
                                        <p:attrNameLst>
                                          <p:attrName>ppt_x</p:attrName>
                                        </p:attrNameLst>
                                      </p:cBhvr>
                                      <p:tavLst>
                                        <p:tav tm="0">
                                          <p:val>
                                            <p:strVal val="#ppt_x"/>
                                          </p:val>
                                        </p:tav>
                                        <p:tav tm="100000">
                                          <p:val>
                                            <p:strVal val="#ppt_x"/>
                                          </p:val>
                                        </p:tav>
                                      </p:tavLst>
                                    </p:anim>
                                    <p:anim calcmode="lin" valueType="num">
                                      <p:cBhvr>
                                        <p:cTn id="40" dur="500" fill="hold"/>
                                        <p:tgtEl>
                                          <p:spTgt spid="49"/>
                                        </p:tgtEl>
                                        <p:attrNameLst>
                                          <p:attrName>ppt_y</p:attrName>
                                        </p:attrNameLst>
                                      </p:cBhvr>
                                      <p:tavLst>
                                        <p:tav tm="0">
                                          <p:val>
                                            <p:strVal val="#ppt_y-.1"/>
                                          </p:val>
                                        </p:tav>
                                        <p:tav tm="100000">
                                          <p:val>
                                            <p:strVal val="#ppt_y"/>
                                          </p:val>
                                        </p:tav>
                                      </p:tavLst>
                                    </p:anim>
                                  </p:childTnLst>
                                </p:cTn>
                              </p:par>
                            </p:childTnLst>
                          </p:cTn>
                        </p:par>
                        <p:par>
                          <p:cTn id="41" fill="hold">
                            <p:stCondLst>
                              <p:cond delay="2500"/>
                            </p:stCondLst>
                            <p:childTnLst>
                              <p:par>
                                <p:cTn id="42" presetID="53" presetClass="entr" presetSubtype="16" fill="hold" nodeType="afterEffect">
                                  <p:stCondLst>
                                    <p:cond delay="0"/>
                                  </p:stCondLst>
                                  <p:childTnLst>
                                    <p:set>
                                      <p:cBhvr>
                                        <p:cTn id="43" dur="1" fill="hold">
                                          <p:stCondLst>
                                            <p:cond delay="0"/>
                                          </p:stCondLst>
                                        </p:cTn>
                                        <p:tgtEl>
                                          <p:spTgt spid="42"/>
                                        </p:tgtEl>
                                        <p:attrNameLst>
                                          <p:attrName>style.visibility</p:attrName>
                                        </p:attrNameLst>
                                      </p:cBhvr>
                                      <p:to>
                                        <p:strVal val="visible"/>
                                      </p:to>
                                    </p:set>
                                    <p:anim calcmode="lin" valueType="num">
                                      <p:cBhvr>
                                        <p:cTn id="44" dur="500" fill="hold"/>
                                        <p:tgtEl>
                                          <p:spTgt spid="42"/>
                                        </p:tgtEl>
                                        <p:attrNameLst>
                                          <p:attrName>ppt_w</p:attrName>
                                        </p:attrNameLst>
                                      </p:cBhvr>
                                      <p:tavLst>
                                        <p:tav tm="0">
                                          <p:val>
                                            <p:fltVal val="0"/>
                                          </p:val>
                                        </p:tav>
                                        <p:tav tm="100000">
                                          <p:val>
                                            <p:strVal val="#ppt_w"/>
                                          </p:val>
                                        </p:tav>
                                      </p:tavLst>
                                    </p:anim>
                                    <p:anim calcmode="lin" valueType="num">
                                      <p:cBhvr>
                                        <p:cTn id="45" dur="500" fill="hold"/>
                                        <p:tgtEl>
                                          <p:spTgt spid="42"/>
                                        </p:tgtEl>
                                        <p:attrNameLst>
                                          <p:attrName>ppt_h</p:attrName>
                                        </p:attrNameLst>
                                      </p:cBhvr>
                                      <p:tavLst>
                                        <p:tav tm="0">
                                          <p:val>
                                            <p:fltVal val="0"/>
                                          </p:val>
                                        </p:tav>
                                        <p:tav tm="100000">
                                          <p:val>
                                            <p:strVal val="#ppt_h"/>
                                          </p:val>
                                        </p:tav>
                                      </p:tavLst>
                                    </p:anim>
                                    <p:animEffect transition="in" filter="fade">
                                      <p:cBhvr>
                                        <p:cTn id="46" dur="500"/>
                                        <p:tgtEl>
                                          <p:spTgt spid="42"/>
                                        </p:tgtEl>
                                      </p:cBhvr>
                                    </p:animEffect>
                                  </p:childTnLst>
                                </p:cTn>
                              </p:par>
                            </p:childTnLst>
                          </p:cTn>
                        </p:par>
                        <p:par>
                          <p:cTn id="47" fill="hold">
                            <p:stCondLst>
                              <p:cond delay="3000"/>
                            </p:stCondLst>
                            <p:childTnLst>
                              <p:par>
                                <p:cTn id="48" presetID="47" presetClass="entr" presetSubtype="0" fill="hold" grpId="0" nodeType="afterEffect">
                                  <p:stCondLst>
                                    <p:cond delay="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500"/>
                                        <p:tgtEl>
                                          <p:spTgt spid="50"/>
                                        </p:tgtEl>
                                      </p:cBhvr>
                                    </p:animEffect>
                                    <p:anim calcmode="lin" valueType="num">
                                      <p:cBhvr>
                                        <p:cTn id="51" dur="500" fill="hold"/>
                                        <p:tgtEl>
                                          <p:spTgt spid="50"/>
                                        </p:tgtEl>
                                        <p:attrNameLst>
                                          <p:attrName>ppt_x</p:attrName>
                                        </p:attrNameLst>
                                      </p:cBhvr>
                                      <p:tavLst>
                                        <p:tav tm="0">
                                          <p:val>
                                            <p:strVal val="#ppt_x"/>
                                          </p:val>
                                        </p:tav>
                                        <p:tav tm="100000">
                                          <p:val>
                                            <p:strVal val="#ppt_x"/>
                                          </p:val>
                                        </p:tav>
                                      </p:tavLst>
                                    </p:anim>
                                    <p:anim calcmode="lin" valueType="num">
                                      <p:cBhvr>
                                        <p:cTn id="52" dur="500" fill="hold"/>
                                        <p:tgtEl>
                                          <p:spTgt spid="50"/>
                                        </p:tgtEl>
                                        <p:attrNameLst>
                                          <p:attrName>ppt_y</p:attrName>
                                        </p:attrNameLst>
                                      </p:cBhvr>
                                      <p:tavLst>
                                        <p:tav tm="0">
                                          <p:val>
                                            <p:strVal val="#ppt_y-.1"/>
                                          </p:val>
                                        </p:tav>
                                        <p:tav tm="100000">
                                          <p:val>
                                            <p:strVal val="#ppt_y"/>
                                          </p:val>
                                        </p:tav>
                                      </p:tavLst>
                                    </p:anim>
                                  </p:childTnLst>
                                </p:cTn>
                              </p:par>
                            </p:childTnLst>
                          </p:cTn>
                        </p:par>
                        <p:par>
                          <p:cTn id="53" fill="hold">
                            <p:stCondLst>
                              <p:cond delay="3500"/>
                            </p:stCondLst>
                            <p:childTnLst>
                              <p:par>
                                <p:cTn id="54" presetID="53" presetClass="entr" presetSubtype="16" fill="hold" nodeType="afterEffect">
                                  <p:stCondLst>
                                    <p:cond delay="0"/>
                                  </p:stCondLst>
                                  <p:childTnLst>
                                    <p:set>
                                      <p:cBhvr>
                                        <p:cTn id="55" dur="1" fill="hold">
                                          <p:stCondLst>
                                            <p:cond delay="0"/>
                                          </p:stCondLst>
                                        </p:cTn>
                                        <p:tgtEl>
                                          <p:spTgt spid="45"/>
                                        </p:tgtEl>
                                        <p:attrNameLst>
                                          <p:attrName>style.visibility</p:attrName>
                                        </p:attrNameLst>
                                      </p:cBhvr>
                                      <p:to>
                                        <p:strVal val="visible"/>
                                      </p:to>
                                    </p:set>
                                    <p:anim calcmode="lin" valueType="num">
                                      <p:cBhvr>
                                        <p:cTn id="56" dur="500" fill="hold"/>
                                        <p:tgtEl>
                                          <p:spTgt spid="45"/>
                                        </p:tgtEl>
                                        <p:attrNameLst>
                                          <p:attrName>ppt_w</p:attrName>
                                        </p:attrNameLst>
                                      </p:cBhvr>
                                      <p:tavLst>
                                        <p:tav tm="0">
                                          <p:val>
                                            <p:fltVal val="0"/>
                                          </p:val>
                                        </p:tav>
                                        <p:tav tm="100000">
                                          <p:val>
                                            <p:strVal val="#ppt_w"/>
                                          </p:val>
                                        </p:tav>
                                      </p:tavLst>
                                    </p:anim>
                                    <p:anim calcmode="lin" valueType="num">
                                      <p:cBhvr>
                                        <p:cTn id="57" dur="500" fill="hold"/>
                                        <p:tgtEl>
                                          <p:spTgt spid="45"/>
                                        </p:tgtEl>
                                        <p:attrNameLst>
                                          <p:attrName>ppt_h</p:attrName>
                                        </p:attrNameLst>
                                      </p:cBhvr>
                                      <p:tavLst>
                                        <p:tav tm="0">
                                          <p:val>
                                            <p:fltVal val="0"/>
                                          </p:val>
                                        </p:tav>
                                        <p:tav tm="100000">
                                          <p:val>
                                            <p:strVal val="#ppt_h"/>
                                          </p:val>
                                        </p:tav>
                                      </p:tavLst>
                                    </p:anim>
                                    <p:animEffect transition="in" filter="fade">
                                      <p:cBhvr>
                                        <p:cTn id="58" dur="500"/>
                                        <p:tgtEl>
                                          <p:spTgt spid="45"/>
                                        </p:tgtEl>
                                      </p:cBhvr>
                                    </p:animEffect>
                                  </p:childTnLst>
                                </p:cTn>
                              </p:par>
                            </p:childTnLst>
                          </p:cTn>
                        </p:par>
                        <p:par>
                          <p:cTn id="59" fill="hold">
                            <p:stCondLst>
                              <p:cond delay="4000"/>
                            </p:stCondLst>
                            <p:childTnLst>
                              <p:par>
                                <p:cTn id="60" presetID="47" presetClass="entr" presetSubtype="0" fill="hold" grpId="0" nodeType="afterEffect">
                                  <p:stCondLst>
                                    <p:cond delay="0"/>
                                  </p:stCondLst>
                                  <p:childTnLst>
                                    <p:set>
                                      <p:cBhvr>
                                        <p:cTn id="61" dur="1" fill="hold">
                                          <p:stCondLst>
                                            <p:cond delay="0"/>
                                          </p:stCondLst>
                                        </p:cTn>
                                        <p:tgtEl>
                                          <p:spTgt spid="51"/>
                                        </p:tgtEl>
                                        <p:attrNameLst>
                                          <p:attrName>style.visibility</p:attrName>
                                        </p:attrNameLst>
                                      </p:cBhvr>
                                      <p:to>
                                        <p:strVal val="visible"/>
                                      </p:to>
                                    </p:set>
                                    <p:animEffect transition="in" filter="fade">
                                      <p:cBhvr>
                                        <p:cTn id="62" dur="500"/>
                                        <p:tgtEl>
                                          <p:spTgt spid="51"/>
                                        </p:tgtEl>
                                      </p:cBhvr>
                                    </p:animEffect>
                                    <p:anim calcmode="lin" valueType="num">
                                      <p:cBhvr>
                                        <p:cTn id="63" dur="500" fill="hold"/>
                                        <p:tgtEl>
                                          <p:spTgt spid="51"/>
                                        </p:tgtEl>
                                        <p:attrNameLst>
                                          <p:attrName>ppt_x</p:attrName>
                                        </p:attrNameLst>
                                      </p:cBhvr>
                                      <p:tavLst>
                                        <p:tav tm="0">
                                          <p:val>
                                            <p:strVal val="#ppt_x"/>
                                          </p:val>
                                        </p:tav>
                                        <p:tav tm="100000">
                                          <p:val>
                                            <p:strVal val="#ppt_x"/>
                                          </p:val>
                                        </p:tav>
                                      </p:tavLst>
                                    </p:anim>
                                    <p:anim calcmode="lin" valueType="num">
                                      <p:cBhvr>
                                        <p:cTn id="64" dur="500" fill="hold"/>
                                        <p:tgtEl>
                                          <p:spTgt spid="51"/>
                                        </p:tgtEl>
                                        <p:attrNameLst>
                                          <p:attrName>ppt_y</p:attrName>
                                        </p:attrNameLst>
                                      </p:cBhvr>
                                      <p:tavLst>
                                        <p:tav tm="0">
                                          <p:val>
                                            <p:strVal val="#ppt_y-.1"/>
                                          </p:val>
                                        </p:tav>
                                        <p:tav tm="100000">
                                          <p:val>
                                            <p:strVal val="#ppt_y"/>
                                          </p:val>
                                        </p:tav>
                                      </p:tavLst>
                                    </p:anim>
                                  </p:childTnLst>
                                </p:cTn>
                              </p:par>
                            </p:childTnLst>
                          </p:cTn>
                        </p:par>
                        <p:par>
                          <p:cTn id="65" fill="hold">
                            <p:stCondLst>
                              <p:cond delay="4500"/>
                            </p:stCondLst>
                            <p:childTnLst>
                              <p:par>
                                <p:cTn id="66" presetID="10" presetClass="entr" presetSubtype="0" fill="hold" grpId="0" nodeType="afterEffect">
                                  <p:stCondLst>
                                    <p:cond delay="0"/>
                                  </p:stCondLst>
                                  <p:childTnLst>
                                    <p:set>
                                      <p:cBhvr>
                                        <p:cTn id="67" dur="1" fill="hold">
                                          <p:stCondLst>
                                            <p:cond delay="0"/>
                                          </p:stCondLst>
                                        </p:cTn>
                                        <p:tgtEl>
                                          <p:spTgt spid="135"/>
                                        </p:tgtEl>
                                        <p:attrNameLst>
                                          <p:attrName>style.visibility</p:attrName>
                                        </p:attrNameLst>
                                      </p:cBhvr>
                                      <p:to>
                                        <p:strVal val="visible"/>
                                      </p:to>
                                    </p:set>
                                    <p:animEffect transition="in" filter="fade">
                                      <p:cBhvr>
                                        <p:cTn id="68" dur="20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135" grpId="0"/>
      <p:bldP spid="48" grpId="0"/>
      <p:bldP spid="49" grpId="0"/>
      <p:bldP spid="50" grpId="0"/>
      <p:bldP spid="5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08804" y="125717"/>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实验数据</a:t>
            </a:r>
            <a:endParaRPr lang="zh-CN" altLang="en-US" sz="2000" b="1" spc="300" dirty="0">
              <a:solidFill>
                <a:srgbClr val="00B0F0"/>
              </a:solidFill>
              <a:latin typeface="+mn-ea"/>
              <a:cs typeface="+mn-ea"/>
            </a:endParaRPr>
          </a:p>
        </p:txBody>
      </p:sp>
      <p:sp>
        <p:nvSpPr>
          <p:cNvPr id="27" name="TextBox 26"/>
          <p:cNvSpPr txBox="1"/>
          <p:nvPr/>
        </p:nvSpPr>
        <p:spPr>
          <a:xfrm>
            <a:off x="2490763" y="187273"/>
            <a:ext cx="748218" cy="338554"/>
          </a:xfrm>
          <a:prstGeom prst="rect">
            <a:avLst/>
          </a:prstGeom>
          <a:noFill/>
        </p:spPr>
        <p:txBody>
          <a:bodyPr wrap="none" rtlCol="0">
            <a:spAutoFit/>
          </a:bodyPr>
          <a:lstStyle/>
          <a:p>
            <a:r>
              <a:rPr lang="en-US" altLang="zh-CN" sz="1600" b="1" dirty="0" smtClean="0">
                <a:solidFill>
                  <a:srgbClr val="00B0F0"/>
                </a:solidFill>
                <a:latin typeface="+mn-ea"/>
                <a:cs typeface="+mn-ea"/>
              </a:rPr>
              <a:t>DATA</a:t>
            </a:r>
            <a:endParaRPr lang="zh-CN" altLang="en-US" sz="1600" b="1" dirty="0">
              <a:solidFill>
                <a:srgbClr val="00B0F0"/>
              </a:solidFill>
              <a:latin typeface="+mn-ea"/>
              <a:cs typeface="+mn-ea"/>
            </a:endParaRPr>
          </a:p>
        </p:txBody>
      </p:sp>
      <p:cxnSp>
        <p:nvCxnSpPr>
          <p:cNvPr id="28" name="直接连接符 27"/>
          <p:cNvCxnSpPr/>
          <p:nvPr/>
        </p:nvCxnSpPr>
        <p:spPr>
          <a:xfrm>
            <a:off x="2406975" y="207686"/>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34" name="矩形 33"/>
          <p:cNvSpPr/>
          <p:nvPr/>
        </p:nvSpPr>
        <p:spPr>
          <a:xfrm>
            <a:off x="5304412" y="4248917"/>
            <a:ext cx="680085" cy="28003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t" anchorCtr="0" forceAA="0" compatLnSpc="1">
            <a:noAutofit/>
          </a:bodyPr>
          <a:lstStyle/>
          <a:p>
            <a:pPr algn="ctr"/>
            <a:r>
              <a:rPr lang="en-US" altLang="zh-CN" sz="2100" dirty="0">
                <a:solidFill>
                  <a:schemeClr val="bg1"/>
                </a:solidFill>
                <a:latin typeface="+mn-ea"/>
                <a:cs typeface="+mn-ea"/>
              </a:rPr>
              <a:t>172</a:t>
            </a:r>
            <a:endParaRPr lang="zh-CN" altLang="en-US" sz="2100" dirty="0">
              <a:solidFill>
                <a:schemeClr val="bg1"/>
              </a:solidFill>
              <a:latin typeface="+mn-ea"/>
              <a:cs typeface="+mn-ea"/>
            </a:endParaRPr>
          </a:p>
        </p:txBody>
      </p:sp>
      <p:sp>
        <p:nvSpPr>
          <p:cNvPr id="35" name="矩形 34"/>
          <p:cNvSpPr/>
          <p:nvPr/>
        </p:nvSpPr>
        <p:spPr>
          <a:xfrm>
            <a:off x="6013257" y="3983170"/>
            <a:ext cx="680085" cy="545783"/>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t" anchorCtr="0" forceAA="0" compatLnSpc="1">
            <a:noAutofit/>
          </a:bodyPr>
          <a:lstStyle/>
          <a:p>
            <a:pPr algn="ctr"/>
            <a:r>
              <a:rPr lang="en-US" altLang="zh-CN" sz="2100" dirty="0">
                <a:solidFill>
                  <a:schemeClr val="bg1"/>
                </a:solidFill>
                <a:latin typeface="+mn-ea"/>
                <a:cs typeface="+mn-ea"/>
              </a:rPr>
              <a:t>257</a:t>
            </a:r>
            <a:endParaRPr lang="zh-CN" altLang="en-US" sz="2100" dirty="0">
              <a:solidFill>
                <a:schemeClr val="bg1"/>
              </a:solidFill>
              <a:latin typeface="+mn-ea"/>
              <a:cs typeface="+mn-ea"/>
            </a:endParaRPr>
          </a:p>
        </p:txBody>
      </p:sp>
      <p:sp>
        <p:nvSpPr>
          <p:cNvPr id="52" name="矩形 51"/>
          <p:cNvSpPr/>
          <p:nvPr/>
        </p:nvSpPr>
        <p:spPr>
          <a:xfrm>
            <a:off x="6722102" y="4190339"/>
            <a:ext cx="680085" cy="33861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t" anchorCtr="0" forceAA="0" compatLnSpc="1">
            <a:noAutofit/>
          </a:bodyPr>
          <a:lstStyle/>
          <a:p>
            <a:pPr algn="ctr"/>
            <a:r>
              <a:rPr lang="en-US" altLang="zh-CN" sz="2100" dirty="0">
                <a:solidFill>
                  <a:schemeClr val="bg1"/>
                </a:solidFill>
                <a:latin typeface="+mn-ea"/>
                <a:cs typeface="+mn-ea"/>
              </a:rPr>
              <a:t>179</a:t>
            </a:r>
            <a:endParaRPr lang="zh-CN" altLang="en-US" sz="2100" dirty="0">
              <a:solidFill>
                <a:schemeClr val="bg1"/>
              </a:solidFill>
              <a:latin typeface="+mn-ea"/>
              <a:cs typeface="+mn-ea"/>
            </a:endParaRPr>
          </a:p>
        </p:txBody>
      </p:sp>
      <p:sp>
        <p:nvSpPr>
          <p:cNvPr id="53" name="矩形 52"/>
          <p:cNvSpPr/>
          <p:nvPr/>
        </p:nvSpPr>
        <p:spPr>
          <a:xfrm>
            <a:off x="7430948" y="3754570"/>
            <a:ext cx="680085" cy="774383"/>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t" anchorCtr="0" forceAA="0" compatLnSpc="1">
            <a:noAutofit/>
          </a:bodyPr>
          <a:lstStyle/>
          <a:p>
            <a:pPr algn="ctr"/>
            <a:r>
              <a:rPr lang="en-US" altLang="zh-CN" sz="2100" dirty="0">
                <a:solidFill>
                  <a:schemeClr val="bg1"/>
                </a:solidFill>
                <a:latin typeface="+mn-ea"/>
                <a:cs typeface="+mn-ea"/>
              </a:rPr>
              <a:t>388</a:t>
            </a:r>
            <a:endParaRPr lang="zh-CN" altLang="en-US" sz="2100" dirty="0">
              <a:solidFill>
                <a:schemeClr val="bg1"/>
              </a:solidFill>
              <a:latin typeface="+mn-ea"/>
              <a:cs typeface="+mn-ea"/>
            </a:endParaRPr>
          </a:p>
        </p:txBody>
      </p:sp>
      <p:sp>
        <p:nvSpPr>
          <p:cNvPr id="57" name="文本框 56"/>
          <p:cNvSpPr txBox="1"/>
          <p:nvPr/>
        </p:nvSpPr>
        <p:spPr>
          <a:xfrm>
            <a:off x="613002" y="1202377"/>
            <a:ext cx="3587523" cy="1200329"/>
          </a:xfrm>
          <a:prstGeom prst="rect">
            <a:avLst/>
          </a:prstGeom>
          <a:noFill/>
        </p:spPr>
        <p:txBody>
          <a:bodyPr wrap="square" rtlCol="0">
            <a:spAutoFit/>
          </a:bodyPr>
          <a:lstStyle/>
          <a:p>
            <a:pPr>
              <a:lnSpc>
                <a:spcPct val="150000"/>
              </a:lnSpc>
            </a:pPr>
            <a:r>
              <a:rPr lang="zh-CN" altLang="en-US" sz="1200" dirty="0">
                <a:solidFill>
                  <a:srgbClr val="4C6062"/>
                </a:solidFill>
                <a:latin typeface="+mn-ea"/>
                <a:cs typeface="+mn-ea"/>
              </a:rPr>
              <a:t>单击此处添加您的标题文字单击此处添加您的标题文字单击此处添加您的标题文字单击此处添加您的标题文字单击此处添加您的标题文字单击此处添加您的标题文字单击此处添加您</a:t>
            </a:r>
            <a:endParaRPr lang="zh-CN" altLang="en-US" sz="1200" dirty="0">
              <a:solidFill>
                <a:srgbClr val="4C6062"/>
              </a:solidFill>
              <a:latin typeface="+mn-ea"/>
              <a:cs typeface="+mn-ea"/>
            </a:endParaRPr>
          </a:p>
        </p:txBody>
      </p:sp>
      <p:graphicFrame>
        <p:nvGraphicFramePr>
          <p:cNvPr id="58" name="图表 57"/>
          <p:cNvGraphicFramePr/>
          <p:nvPr/>
        </p:nvGraphicFramePr>
        <p:xfrm>
          <a:off x="613003" y="2565945"/>
          <a:ext cx="3473222" cy="2169022"/>
        </p:xfrm>
        <a:graphic>
          <a:graphicData uri="http://schemas.openxmlformats.org/drawingml/2006/chart">
            <c:chart xmlns:c="http://schemas.openxmlformats.org/drawingml/2006/chart" xmlns:r="http://schemas.openxmlformats.org/officeDocument/2006/relationships" r:id="rId1"/>
          </a:graphicData>
        </a:graphic>
      </p:graphicFrame>
      <p:grpSp>
        <p:nvGrpSpPr>
          <p:cNvPr id="59" name="组合 58"/>
          <p:cNvGrpSpPr/>
          <p:nvPr/>
        </p:nvGrpSpPr>
        <p:grpSpPr>
          <a:xfrm>
            <a:off x="4007491" y="2775857"/>
            <a:ext cx="1141452" cy="538067"/>
            <a:chOff x="4007491" y="2775857"/>
            <a:chExt cx="1141452" cy="538067"/>
          </a:xfrm>
        </p:grpSpPr>
        <p:sp>
          <p:nvSpPr>
            <p:cNvPr id="64" name="矩形 63"/>
            <p:cNvSpPr/>
            <p:nvPr/>
          </p:nvSpPr>
          <p:spPr>
            <a:xfrm>
              <a:off x="4691743" y="2775858"/>
              <a:ext cx="457200" cy="195943"/>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500" dirty="0">
                <a:latin typeface="+mn-ea"/>
                <a:cs typeface="+mn-ea"/>
              </a:endParaRPr>
            </a:p>
          </p:txBody>
        </p:sp>
        <p:sp>
          <p:nvSpPr>
            <p:cNvPr id="65" name="矩形 64"/>
            <p:cNvSpPr/>
            <p:nvPr/>
          </p:nvSpPr>
          <p:spPr>
            <a:xfrm>
              <a:off x="4691743" y="3077454"/>
              <a:ext cx="457200" cy="19594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500" dirty="0">
                <a:latin typeface="+mn-ea"/>
                <a:cs typeface="+mn-ea"/>
              </a:endParaRPr>
            </a:p>
          </p:txBody>
        </p:sp>
        <p:sp>
          <p:nvSpPr>
            <p:cNvPr id="68" name="文本框 67"/>
            <p:cNvSpPr txBox="1"/>
            <p:nvPr/>
          </p:nvSpPr>
          <p:spPr>
            <a:xfrm>
              <a:off x="4007491" y="2775857"/>
              <a:ext cx="723275" cy="253916"/>
            </a:xfrm>
            <a:prstGeom prst="rect">
              <a:avLst/>
            </a:prstGeom>
            <a:noFill/>
          </p:spPr>
          <p:txBody>
            <a:bodyPr wrap="none" rtlCol="0">
              <a:spAutoFit/>
            </a:bodyPr>
            <a:lstStyle/>
            <a:p>
              <a:r>
                <a:rPr lang="zh-CN" altLang="en-US" sz="1050" dirty="0">
                  <a:solidFill>
                    <a:srgbClr val="4C6062"/>
                  </a:solidFill>
                  <a:latin typeface="+mn-ea"/>
                  <a:cs typeface="+mn-ea"/>
                </a:rPr>
                <a:t>添加标题</a:t>
              </a:r>
              <a:endParaRPr lang="zh-CN" altLang="en-US" sz="1050" dirty="0">
                <a:solidFill>
                  <a:srgbClr val="4C6062"/>
                </a:solidFill>
                <a:latin typeface="+mn-ea"/>
                <a:cs typeface="+mn-ea"/>
              </a:endParaRPr>
            </a:p>
          </p:txBody>
        </p:sp>
        <p:sp>
          <p:nvSpPr>
            <p:cNvPr id="69" name="文本框 68"/>
            <p:cNvSpPr txBox="1"/>
            <p:nvPr/>
          </p:nvSpPr>
          <p:spPr>
            <a:xfrm>
              <a:off x="4007491" y="3060008"/>
              <a:ext cx="723275" cy="253916"/>
            </a:xfrm>
            <a:prstGeom prst="rect">
              <a:avLst/>
            </a:prstGeom>
            <a:noFill/>
          </p:spPr>
          <p:txBody>
            <a:bodyPr wrap="none" rtlCol="0">
              <a:spAutoFit/>
            </a:bodyPr>
            <a:lstStyle/>
            <a:p>
              <a:r>
                <a:rPr lang="zh-CN" altLang="en-US" sz="1050" dirty="0">
                  <a:solidFill>
                    <a:srgbClr val="4C6062"/>
                  </a:solidFill>
                  <a:latin typeface="+mn-ea"/>
                  <a:cs typeface="+mn-ea"/>
                </a:rPr>
                <a:t>添加标题</a:t>
              </a:r>
              <a:endParaRPr lang="zh-CN" altLang="en-US" sz="1050" dirty="0">
                <a:solidFill>
                  <a:srgbClr val="4C6062"/>
                </a:solidFill>
                <a:latin typeface="+mn-ea"/>
                <a:cs typeface="+mn-ea"/>
              </a:endParaRPr>
            </a:p>
          </p:txBody>
        </p:sp>
      </p:grpSp>
      <p:grpSp>
        <p:nvGrpSpPr>
          <p:cNvPr id="70" name="组合 69"/>
          <p:cNvGrpSpPr/>
          <p:nvPr/>
        </p:nvGrpSpPr>
        <p:grpSpPr>
          <a:xfrm>
            <a:off x="4572000" y="1202377"/>
            <a:ext cx="1095499" cy="1158245"/>
            <a:chOff x="4572000" y="1202377"/>
            <a:chExt cx="1095499" cy="1158245"/>
          </a:xfrm>
        </p:grpSpPr>
        <p:sp>
          <p:nvSpPr>
            <p:cNvPr id="71" name="对角圆角矩形 70"/>
            <p:cNvSpPr/>
            <p:nvPr/>
          </p:nvSpPr>
          <p:spPr>
            <a:xfrm>
              <a:off x="4572000" y="1202377"/>
              <a:ext cx="1095499" cy="1095499"/>
            </a:xfrm>
            <a:prstGeom prst="round2DiagRect">
              <a:avLst>
                <a:gd name="adj1" fmla="val 28049"/>
                <a:gd name="adj2" fmla="val 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t" anchorCtr="0" forceAA="0" compatLnSpc="1">
              <a:noAutofit/>
            </a:bodyPr>
            <a:lstStyle/>
            <a:p>
              <a:pPr algn="ctr"/>
              <a:r>
                <a:rPr lang="en-US" altLang="zh-CN" sz="2700" dirty="0">
                  <a:solidFill>
                    <a:schemeClr val="bg1"/>
                  </a:solidFill>
                  <a:latin typeface="+mn-ea"/>
                  <a:cs typeface="+mn-ea"/>
                </a:rPr>
                <a:t>75%</a:t>
              </a:r>
              <a:endParaRPr lang="zh-CN" altLang="en-US" sz="2700" dirty="0">
                <a:solidFill>
                  <a:schemeClr val="bg1"/>
                </a:solidFill>
                <a:latin typeface="+mn-ea"/>
                <a:cs typeface="+mn-ea"/>
              </a:endParaRPr>
            </a:p>
          </p:txBody>
        </p:sp>
        <p:sp>
          <p:nvSpPr>
            <p:cNvPr id="72" name="文本框 71"/>
            <p:cNvSpPr txBox="1"/>
            <p:nvPr/>
          </p:nvSpPr>
          <p:spPr>
            <a:xfrm>
              <a:off x="4605399" y="1645041"/>
              <a:ext cx="1028700" cy="715581"/>
            </a:xfrm>
            <a:prstGeom prst="rect">
              <a:avLst/>
            </a:prstGeom>
            <a:noFill/>
          </p:spPr>
          <p:txBody>
            <a:bodyPr wrap="square" rtlCol="0">
              <a:spAutoFit/>
            </a:bodyPr>
            <a:lstStyle/>
            <a:p>
              <a:pPr>
                <a:lnSpc>
                  <a:spcPct val="150000"/>
                </a:lnSpc>
              </a:pPr>
              <a:r>
                <a:rPr lang="zh-CN" altLang="en-US" sz="900" dirty="0">
                  <a:solidFill>
                    <a:schemeClr val="bg1"/>
                  </a:solidFill>
                  <a:latin typeface="+mn-ea"/>
                  <a:cs typeface="+mn-ea"/>
                </a:rPr>
                <a:t>单击此处添加您的标题文字单击此处添加您的</a:t>
              </a:r>
              <a:endParaRPr lang="zh-CN" altLang="en-US" sz="900" dirty="0">
                <a:solidFill>
                  <a:schemeClr val="bg1"/>
                </a:solidFill>
                <a:latin typeface="+mn-ea"/>
                <a:cs typeface="+mn-ea"/>
              </a:endParaRPr>
            </a:p>
          </p:txBody>
        </p:sp>
      </p:grpSp>
      <p:grpSp>
        <p:nvGrpSpPr>
          <p:cNvPr id="73" name="组合 72"/>
          <p:cNvGrpSpPr/>
          <p:nvPr/>
        </p:nvGrpSpPr>
        <p:grpSpPr>
          <a:xfrm>
            <a:off x="5781799" y="1202377"/>
            <a:ext cx="1095499" cy="1158245"/>
            <a:chOff x="5781799" y="1202377"/>
            <a:chExt cx="1095499" cy="1158245"/>
          </a:xfrm>
        </p:grpSpPr>
        <p:sp>
          <p:nvSpPr>
            <p:cNvPr id="74" name="对角圆角矩形 73"/>
            <p:cNvSpPr/>
            <p:nvPr/>
          </p:nvSpPr>
          <p:spPr>
            <a:xfrm>
              <a:off x="5781799" y="1202377"/>
              <a:ext cx="1095499" cy="1095499"/>
            </a:xfrm>
            <a:prstGeom prst="round2DiagRect">
              <a:avLst>
                <a:gd name="adj1" fmla="val 28049"/>
                <a:gd name="adj2" fmla="val 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t" anchorCtr="0" forceAA="0" compatLnSpc="1">
              <a:noAutofit/>
            </a:bodyPr>
            <a:lstStyle/>
            <a:p>
              <a:pPr algn="ctr"/>
              <a:r>
                <a:rPr lang="en-US" altLang="zh-CN" sz="2700" dirty="0">
                  <a:solidFill>
                    <a:schemeClr val="bg1"/>
                  </a:solidFill>
                  <a:latin typeface="+mn-ea"/>
                  <a:cs typeface="+mn-ea"/>
                </a:rPr>
                <a:t>64%</a:t>
              </a:r>
              <a:endParaRPr lang="zh-CN" altLang="en-US" sz="2700" dirty="0">
                <a:solidFill>
                  <a:schemeClr val="bg1"/>
                </a:solidFill>
                <a:latin typeface="+mn-ea"/>
                <a:cs typeface="+mn-ea"/>
              </a:endParaRPr>
            </a:p>
          </p:txBody>
        </p:sp>
        <p:sp>
          <p:nvSpPr>
            <p:cNvPr id="75" name="文本框 74"/>
            <p:cNvSpPr txBox="1"/>
            <p:nvPr/>
          </p:nvSpPr>
          <p:spPr>
            <a:xfrm>
              <a:off x="5815198" y="1645041"/>
              <a:ext cx="1028700" cy="715581"/>
            </a:xfrm>
            <a:prstGeom prst="rect">
              <a:avLst/>
            </a:prstGeom>
            <a:noFill/>
          </p:spPr>
          <p:txBody>
            <a:bodyPr wrap="square" rtlCol="0">
              <a:spAutoFit/>
            </a:bodyPr>
            <a:lstStyle/>
            <a:p>
              <a:pPr>
                <a:lnSpc>
                  <a:spcPct val="150000"/>
                </a:lnSpc>
              </a:pPr>
              <a:r>
                <a:rPr lang="zh-CN" altLang="en-US" sz="900" dirty="0">
                  <a:solidFill>
                    <a:schemeClr val="bg1"/>
                  </a:solidFill>
                  <a:latin typeface="+mn-ea"/>
                  <a:cs typeface="+mn-ea"/>
                </a:rPr>
                <a:t>单击此处添加您的标题文字单击此处添加您的</a:t>
              </a:r>
              <a:endParaRPr lang="zh-CN" altLang="en-US" sz="900" dirty="0">
                <a:solidFill>
                  <a:schemeClr val="bg1"/>
                </a:solidFill>
                <a:latin typeface="+mn-ea"/>
                <a:cs typeface="+mn-ea"/>
              </a:endParaRPr>
            </a:p>
          </p:txBody>
        </p:sp>
      </p:grpSp>
      <p:grpSp>
        <p:nvGrpSpPr>
          <p:cNvPr id="76" name="组合 75"/>
          <p:cNvGrpSpPr/>
          <p:nvPr/>
        </p:nvGrpSpPr>
        <p:grpSpPr>
          <a:xfrm>
            <a:off x="6991598" y="1202377"/>
            <a:ext cx="1095499" cy="1158245"/>
            <a:chOff x="6991598" y="1202377"/>
            <a:chExt cx="1095499" cy="1158245"/>
          </a:xfrm>
        </p:grpSpPr>
        <p:sp>
          <p:nvSpPr>
            <p:cNvPr id="77" name="对角圆角矩形 76"/>
            <p:cNvSpPr/>
            <p:nvPr/>
          </p:nvSpPr>
          <p:spPr>
            <a:xfrm>
              <a:off x="6991598" y="1202377"/>
              <a:ext cx="1095499" cy="1095499"/>
            </a:xfrm>
            <a:prstGeom prst="round2DiagRect">
              <a:avLst>
                <a:gd name="adj1" fmla="val 28049"/>
                <a:gd name="adj2" fmla="val 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t" anchorCtr="0" forceAA="0" compatLnSpc="1">
              <a:noAutofit/>
            </a:bodyPr>
            <a:lstStyle/>
            <a:p>
              <a:pPr algn="ctr"/>
              <a:r>
                <a:rPr lang="en-US" altLang="zh-CN" sz="2700" dirty="0">
                  <a:solidFill>
                    <a:schemeClr val="bg1"/>
                  </a:solidFill>
                  <a:latin typeface="+mn-ea"/>
                  <a:cs typeface="+mn-ea"/>
                </a:rPr>
                <a:t>53%</a:t>
              </a:r>
              <a:endParaRPr lang="zh-CN" altLang="en-US" sz="2700" dirty="0">
                <a:solidFill>
                  <a:schemeClr val="bg1"/>
                </a:solidFill>
                <a:latin typeface="+mn-ea"/>
                <a:cs typeface="+mn-ea"/>
              </a:endParaRPr>
            </a:p>
          </p:txBody>
        </p:sp>
        <p:sp>
          <p:nvSpPr>
            <p:cNvPr id="78" name="文本框 77"/>
            <p:cNvSpPr txBox="1"/>
            <p:nvPr/>
          </p:nvSpPr>
          <p:spPr>
            <a:xfrm>
              <a:off x="7024997" y="1645041"/>
              <a:ext cx="1028700" cy="715581"/>
            </a:xfrm>
            <a:prstGeom prst="rect">
              <a:avLst/>
            </a:prstGeom>
            <a:noFill/>
          </p:spPr>
          <p:txBody>
            <a:bodyPr wrap="square" rtlCol="0">
              <a:spAutoFit/>
            </a:bodyPr>
            <a:lstStyle/>
            <a:p>
              <a:pPr>
                <a:lnSpc>
                  <a:spcPct val="150000"/>
                </a:lnSpc>
              </a:pPr>
              <a:r>
                <a:rPr lang="zh-CN" altLang="en-US" sz="900" dirty="0">
                  <a:solidFill>
                    <a:schemeClr val="bg1"/>
                  </a:solidFill>
                  <a:latin typeface="+mn-ea"/>
                  <a:cs typeface="+mn-ea"/>
                </a:rPr>
                <a:t>单击此处添加您的标题文字单击此处添加您的</a:t>
              </a:r>
              <a:endParaRPr lang="zh-CN" altLang="en-US" sz="900" dirty="0">
                <a:solidFill>
                  <a:schemeClr val="bg1"/>
                </a:solidFill>
                <a:latin typeface="+mn-ea"/>
                <a:cs typeface="+mn-ea"/>
              </a:endParaRPr>
            </a:p>
          </p:txBody>
        </p:sp>
      </p:gr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600" advTm="0">
        <p:blinds dir="vert"/>
      </p:transition>
    </mc:Choice>
    <mc:Fallback>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14" presetClass="entr" presetSubtype="10" fill="hold" grpId="0" nodeType="afterEffect">
                                  <p:stCondLst>
                                    <p:cond delay="0"/>
                                  </p:stCondLst>
                                  <p:childTnLst>
                                    <p:set>
                                      <p:cBhvr>
                                        <p:cTn id="19" dur="1" fill="hold">
                                          <p:stCondLst>
                                            <p:cond delay="0"/>
                                          </p:stCondLst>
                                        </p:cTn>
                                        <p:tgtEl>
                                          <p:spTgt spid="57"/>
                                        </p:tgtEl>
                                        <p:attrNameLst>
                                          <p:attrName>style.visibility</p:attrName>
                                        </p:attrNameLst>
                                      </p:cBhvr>
                                      <p:to>
                                        <p:strVal val="visible"/>
                                      </p:to>
                                    </p:set>
                                    <p:animEffect transition="in" filter="randombar(horizontal)">
                                      <p:cBhvr>
                                        <p:cTn id="20" dur="500"/>
                                        <p:tgtEl>
                                          <p:spTgt spid="57"/>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58"/>
                                        </p:tgtEl>
                                        <p:attrNameLst>
                                          <p:attrName>style.visibility</p:attrName>
                                        </p:attrNameLst>
                                      </p:cBhvr>
                                      <p:to>
                                        <p:strVal val="visible"/>
                                      </p:to>
                                    </p:set>
                                    <p:animEffect transition="in" filter="wipe(left)">
                                      <p:cBhvr>
                                        <p:cTn id="24" dur="500"/>
                                        <p:tgtEl>
                                          <p:spTgt spid="58"/>
                                        </p:tgtEl>
                                      </p:cBhvr>
                                    </p:animEffect>
                                  </p:childTnLst>
                                </p:cTn>
                              </p:par>
                              <p:par>
                                <p:cTn id="25" presetID="22" presetClass="entr" presetSubtype="8" fill="hold" nodeType="with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wipe(left)">
                                      <p:cBhvr>
                                        <p:cTn id="27" dur="500"/>
                                        <p:tgtEl>
                                          <p:spTgt spid="5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750"/>
                                  </p:stCondLst>
                                  <p:childTnLst>
                                    <p:set>
                                      <p:cBhvr>
                                        <p:cTn id="31" dur="1" fill="hold">
                                          <p:stCondLst>
                                            <p:cond delay="0"/>
                                          </p:stCondLst>
                                        </p:cTn>
                                        <p:tgtEl>
                                          <p:spTgt spid="70"/>
                                        </p:tgtEl>
                                        <p:attrNameLst>
                                          <p:attrName>style.visibility</p:attrName>
                                        </p:attrNameLst>
                                      </p:cBhvr>
                                      <p:to>
                                        <p:strVal val="visible"/>
                                      </p:to>
                                    </p:set>
                                    <p:animEffect transition="in" filter="fade">
                                      <p:cBhvr>
                                        <p:cTn id="32" dur="500"/>
                                        <p:tgtEl>
                                          <p:spTgt spid="70"/>
                                        </p:tgtEl>
                                      </p:cBhvr>
                                    </p:animEffect>
                                  </p:childTnLst>
                                </p:cTn>
                              </p:par>
                              <p:par>
                                <p:cTn id="33" presetID="10" presetClass="entr" presetSubtype="0" fill="hold" nodeType="withEffect">
                                  <p:stCondLst>
                                    <p:cond delay="750"/>
                                  </p:stCondLst>
                                  <p:childTnLst>
                                    <p:set>
                                      <p:cBhvr>
                                        <p:cTn id="34" dur="1" fill="hold">
                                          <p:stCondLst>
                                            <p:cond delay="0"/>
                                          </p:stCondLst>
                                        </p:cTn>
                                        <p:tgtEl>
                                          <p:spTgt spid="73"/>
                                        </p:tgtEl>
                                        <p:attrNameLst>
                                          <p:attrName>style.visibility</p:attrName>
                                        </p:attrNameLst>
                                      </p:cBhvr>
                                      <p:to>
                                        <p:strVal val="visible"/>
                                      </p:to>
                                    </p:set>
                                    <p:animEffect transition="in" filter="fade">
                                      <p:cBhvr>
                                        <p:cTn id="35" dur="500"/>
                                        <p:tgtEl>
                                          <p:spTgt spid="73"/>
                                        </p:tgtEl>
                                      </p:cBhvr>
                                    </p:animEffect>
                                  </p:childTnLst>
                                </p:cTn>
                              </p:par>
                              <p:par>
                                <p:cTn id="36" presetID="10" presetClass="entr" presetSubtype="0" fill="hold" nodeType="withEffect">
                                  <p:stCondLst>
                                    <p:cond delay="750"/>
                                  </p:stCondLst>
                                  <p:childTnLst>
                                    <p:set>
                                      <p:cBhvr>
                                        <p:cTn id="37" dur="1" fill="hold">
                                          <p:stCondLst>
                                            <p:cond delay="0"/>
                                          </p:stCondLst>
                                        </p:cTn>
                                        <p:tgtEl>
                                          <p:spTgt spid="76"/>
                                        </p:tgtEl>
                                        <p:attrNameLst>
                                          <p:attrName>style.visibility</p:attrName>
                                        </p:attrNameLst>
                                      </p:cBhvr>
                                      <p:to>
                                        <p:strVal val="visible"/>
                                      </p:to>
                                    </p:set>
                                    <p:animEffect transition="in" filter="fade">
                                      <p:cBhvr>
                                        <p:cTn id="38" dur="500"/>
                                        <p:tgtEl>
                                          <p:spTgt spid="76"/>
                                        </p:tgtEl>
                                      </p:cBhvr>
                                    </p:animEffect>
                                  </p:childTnLst>
                                </p:cTn>
                              </p:par>
                              <p:par>
                                <p:cTn id="39" presetID="0" presetClass="path" presetSubtype="0" accel="50000" decel="50000" fill="hold" nodeType="withEffect">
                                  <p:stCondLst>
                                    <p:cond delay="0"/>
                                  </p:stCondLst>
                                  <p:childTnLst>
                                    <p:animMotion origin="layout" path="M -0.31528 0.4071 L -0.31528 0.40741 C -0.31024 0.40525 -0.30521 0.40401 -0.3 0.40216 C -0.29687 0.40062 -0.29358 0.39877 -0.29028 0.39722 C -0.28854 0.3963 -0.28663 0.39568 -0.28472 0.39475 C -0.28333 0.39383 -0.28212 0.3929 -0.28056 0.39229 C -0.26875 0.38673 -0.27847 0.39321 -0.26528 0.38488 C -0.26302 0.38333 -0.26076 0.38117 -0.25833 0.37994 C -0.25573 0.37809 -0.2526 0.37778 -0.25 0.375 C -0.24861 0.37315 -0.24757 0.37099 -0.24583 0.37006 C -0.24323 0.36821 -0.24028 0.36821 -0.2375 0.36759 C -0.23576 0.36574 -0.23403 0.36358 -0.23194 0.36266 C -0.21788 0.35494 -0.22934 0.36605 -0.21528 0.35525 C -0.21059 0.35154 -0.20642 0.34568 -0.20139 0.3429 C -0.19861 0.34105 -0.19583 0.34012 -0.19306 0.33796 C -0.17639 0.32408 -0.19045 0.32994 -0.175 0.32562 C -0.15226 0.30926 -0.18559 0.33426 -0.16111 0.3108 C -0.15868 0.30803 -0.15556 0.30772 -0.15278 0.30587 C -0.14913 0.30278 -0.14514 0.3 -0.14167 0.29599 C -0.13889 0.29259 -0.13646 0.28858 -0.13333 0.28611 C -0.1316 0.28426 -0.12951 0.28303 -0.12778 0.28117 C -0.12621 0.27901 -0.12535 0.27562 -0.12361 0.27377 C -0.12014 0.26914 -0.11562 0.26667 -0.1125 0.26142 C -0.10694 0.25124 -0.10625 0.24877 -0.1 0.24167 C -0.09792 0.23889 -0.09531 0.23704 -0.09306 0.23426 C -0.09115 0.23117 -0.08958 0.22716 -0.0875 0.22438 C -0.08542 0.2213 -0.08281 0.21975 -0.08056 0.21698 C -0.07639 0.21142 -0.0724 0.20525 -0.06806 0.19969 C -0.06632 0.19691 -0.0625 0.19229 -0.0625 0.19259 C -0.06111 0.18796 -0.06024 0.18333 -0.05833 0.17994 C -0.05694 0.17654 -0.05434 0.17562 -0.05278 0.17253 C -0.05191 0.17037 -0.05208 0.16729 -0.05139 0.16512 C -0.04896 0.15587 -0.04844 0.15833 -0.04444 0.15031 C -0.03594 0.13179 -0.0467 0.15309 -0.04028 0.1355 C -0.03871 0.13087 -0.03646 0.12716 -0.03472 0.12315 C -0.01962 0.08457 -0.03698 0.12809 -0.02917 0.1034 C -0.0276 0.09815 -0.02535 0.09352 -0.02361 0.08858 C -0.02222 0.08426 -0.02101 0.08025 -0.01944 0.07624 C -0.01858 0.07346 -0.01753 0.0713 -0.01667 0.06883 C -0.01406 0.05895 -0.01667 0.06235 -0.01389 0.05154 C -0.01337 0.04877 -0.01198 0.04661 -0.01111 0.04414 C -0.01007 0.04012 -0.00955 0.0355 -0.00833 0.03179 C -0.00764 0.02901 -0.00642 0.02685 -0.00556 0.02438 C 0.00017 0.0037 -0.00937 0.03056 -0.00139 0.00957 L -2.77778E-7 -0.00031 L -2.77778E-7 -1.23457E-6 " pathEditMode="relative" rAng="0" ptsTypes="AAAAAAAAAAAAAAAAAAAAAAAAAAAAAAAAAAAAAAAAAAAAAA">
                                      <p:cBhvr>
                                        <p:cTn id="40" dur="2000" fill="hold"/>
                                        <p:tgtEl>
                                          <p:spTgt spid="70"/>
                                        </p:tgtEl>
                                        <p:attrNameLst>
                                          <p:attrName>ppt_x</p:attrName>
                                          <p:attrName>ppt_y</p:attrName>
                                        </p:attrNameLst>
                                      </p:cBhvr>
                                      <p:rCtr x="15764" y="-20370"/>
                                    </p:animMotion>
                                  </p:childTnLst>
                                </p:cTn>
                              </p:par>
                              <p:par>
                                <p:cTn id="41" presetID="0" presetClass="path" presetSubtype="0" accel="50000" decel="50000" fill="hold" nodeType="withEffect">
                                  <p:stCondLst>
                                    <p:cond delay="250"/>
                                  </p:stCondLst>
                                  <p:childTnLst>
                                    <p:animMotion origin="layout" path="M -0.31528 0.4071 L -0.31528 0.40741 C -0.31024 0.40525 -0.30521 0.40401 -0.3 0.40216 C -0.29687 0.40062 -0.29357 0.39877 -0.29028 0.39722 C -0.28854 0.3963 -0.28663 0.39568 -0.28472 0.39475 C -0.28333 0.39383 -0.28212 0.3929 -0.28055 0.39229 C -0.26875 0.38673 -0.27847 0.39321 -0.26528 0.38488 C -0.26302 0.38333 -0.26076 0.38117 -0.25833 0.37994 C -0.25573 0.37809 -0.2526 0.37778 -0.25 0.375 C -0.24861 0.37315 -0.24757 0.37099 -0.24583 0.37006 C -0.24323 0.36821 -0.24028 0.36821 -0.2375 0.36759 C -0.23576 0.36574 -0.23403 0.36358 -0.23194 0.36266 C -0.21788 0.35494 -0.22934 0.36605 -0.21528 0.35525 C -0.21059 0.35154 -0.20642 0.34568 -0.20139 0.3429 C -0.19861 0.34105 -0.19583 0.34012 -0.19305 0.33796 C -0.17639 0.32408 -0.19045 0.32994 -0.175 0.32562 C -0.15225 0.30926 -0.18559 0.33426 -0.16111 0.3108 C -0.15868 0.30803 -0.15555 0.30772 -0.15278 0.30587 C -0.14913 0.30278 -0.14514 0.3 -0.14166 0.29599 C -0.13889 0.29259 -0.13646 0.28858 -0.13333 0.28611 C -0.1316 0.28426 -0.12951 0.28303 -0.12778 0.28117 C -0.12621 0.27901 -0.12535 0.27562 -0.12361 0.27377 C -0.12014 0.26914 -0.11562 0.26667 -0.1125 0.26142 C -0.10694 0.25124 -0.10625 0.24877 -0.1 0.24167 C -0.09791 0.23889 -0.09531 0.23704 -0.09305 0.23426 C -0.09114 0.23117 -0.08958 0.22716 -0.0875 0.22438 C -0.08541 0.2213 -0.08281 0.21975 -0.08055 0.21698 C -0.07639 0.21142 -0.07239 0.20525 -0.06805 0.19969 C -0.06632 0.19691 -0.0625 0.19229 -0.0625 0.19259 C -0.06111 0.18796 -0.06024 0.18333 -0.05833 0.17994 C -0.05694 0.17654 -0.05434 0.17562 -0.05278 0.17253 C -0.05191 0.17037 -0.05208 0.16729 -0.05139 0.16512 C -0.04896 0.15587 -0.04844 0.15833 -0.04444 0.15031 C -0.03594 0.13179 -0.0467 0.15309 -0.04028 0.1355 C -0.03871 0.13087 -0.03646 0.12716 -0.03472 0.12315 C -0.01962 0.08457 -0.03698 0.12809 -0.02916 0.1034 C -0.0276 0.09815 -0.02535 0.09352 -0.02361 0.08858 C -0.02222 0.08426 -0.021 0.08025 -0.01944 0.07624 C -0.01857 0.07346 -0.01753 0.0713 -0.01666 0.06883 C -0.01406 0.05895 -0.01666 0.06235 -0.01389 0.05154 C -0.01337 0.04877 -0.01198 0.04661 -0.01111 0.04414 C -0.01007 0.04012 -0.00955 0.0355 -0.00833 0.03179 C -0.00764 0.02901 -0.00642 0.02685 -0.00555 0.02438 C 0.00018 0.0037 -0.00937 0.03056 -0.00139 0.00957 L -1.94444E-6 -0.00031 L -1.94444E-6 -1.23457E-6 " pathEditMode="relative" rAng="0" ptsTypes="AAAAAAAAAAAAAAAAAAAAAAAAAAAAAAAAAAAAAAAAAAAAAA">
                                      <p:cBhvr>
                                        <p:cTn id="42" dur="2000" fill="hold"/>
                                        <p:tgtEl>
                                          <p:spTgt spid="73"/>
                                        </p:tgtEl>
                                        <p:attrNameLst>
                                          <p:attrName>ppt_x</p:attrName>
                                          <p:attrName>ppt_y</p:attrName>
                                        </p:attrNameLst>
                                      </p:cBhvr>
                                      <p:rCtr x="15764" y="-20370"/>
                                    </p:animMotion>
                                  </p:childTnLst>
                                </p:cTn>
                              </p:par>
                              <p:par>
                                <p:cTn id="43" presetID="0" presetClass="path" presetSubtype="0" accel="50000" decel="50000" fill="hold" nodeType="withEffect">
                                  <p:stCondLst>
                                    <p:cond delay="500"/>
                                  </p:stCondLst>
                                  <p:childTnLst>
                                    <p:animMotion origin="layout" path="M -0.31527 0.4071 L -0.31527 0.40741 C -0.31024 0.40525 -0.3052 0.40401 -0.3 0.40216 C -0.29687 0.40062 -0.29357 0.39877 -0.29027 0.39722 C -0.28854 0.3963 -0.28663 0.39568 -0.28472 0.39475 C -0.28333 0.39383 -0.28211 0.3929 -0.28055 0.39229 C -0.26875 0.38673 -0.27847 0.39321 -0.26527 0.38488 C -0.26302 0.38333 -0.26076 0.38117 -0.25833 0.37994 C -0.25573 0.37809 -0.2526 0.37778 -0.25 0.375 C -0.24861 0.37315 -0.24757 0.37099 -0.24583 0.37006 C -0.24323 0.36821 -0.24027 0.36821 -0.2375 0.36759 C -0.23576 0.36574 -0.23402 0.36358 -0.23194 0.36266 C -0.21788 0.35494 -0.22934 0.36605 -0.21527 0.35525 C -0.21059 0.35154 -0.20642 0.34568 -0.20139 0.3429 C -0.19861 0.34105 -0.19583 0.34012 -0.19305 0.33796 C -0.17639 0.32408 -0.19045 0.32994 -0.175 0.32562 C -0.15225 0.30926 -0.18559 0.33426 -0.16111 0.3108 C -0.15868 0.30803 -0.15555 0.30772 -0.15277 0.30587 C -0.14913 0.30278 -0.14514 0.3 -0.14166 0.29599 C -0.13889 0.29259 -0.13645 0.28858 -0.13333 0.28611 C -0.13159 0.28426 -0.12951 0.28303 -0.12777 0.28117 C -0.12621 0.27901 -0.12534 0.27562 -0.12361 0.27377 C -0.12014 0.26914 -0.11562 0.26667 -0.1125 0.26142 C -0.10694 0.25124 -0.10625 0.24877 -0.1 0.24167 C -0.09791 0.23889 -0.09531 0.23704 -0.09305 0.23426 C -0.09114 0.23117 -0.08958 0.22716 -0.0875 0.22438 C -0.08541 0.2213 -0.08281 0.21975 -0.08055 0.21698 C -0.07639 0.21142 -0.07239 0.20525 -0.06805 0.19969 C -0.06632 0.19691 -0.0625 0.19229 -0.0625 0.19259 C -0.06111 0.18796 -0.06024 0.18333 -0.05833 0.17994 C -0.05694 0.17654 -0.05434 0.17562 -0.05277 0.17253 C -0.05191 0.17037 -0.05208 0.16729 -0.05139 0.16512 C -0.04895 0.15587 -0.04843 0.15833 -0.04444 0.15031 C -0.03593 0.13179 -0.0467 0.15309 -0.04027 0.1355 C -0.03871 0.13087 -0.03645 0.12716 -0.03472 0.12315 C -0.01961 0.08457 -0.03698 0.12809 -0.02916 0.1034 C -0.0276 0.09815 -0.02534 0.09352 -0.02361 0.08858 C -0.02222 0.08426 -0.021 0.08025 -0.01944 0.07624 C -0.01857 0.07346 -0.01753 0.0713 -0.01666 0.06883 C -0.01406 0.05895 -0.01666 0.06235 -0.01389 0.05154 C -0.01336 0.04877 -0.01198 0.04661 -0.01111 0.04414 C -0.01007 0.04012 -0.00954 0.0355 -0.00833 0.03179 C -0.00764 0.02901 -0.00642 0.02685 -0.00555 0.02438 C 0.00018 0.0037 -0.00937 0.03056 -0.00139 0.00957 L -3.61111E-6 -0.00031 L -3.61111E-6 -1.23457E-6 " pathEditMode="relative" rAng="0" ptsTypes="AAAAAAAAAAAAAAAAAAAAAAAAAAAAAAAAAAAAAAAAAAAAAA">
                                      <p:cBhvr>
                                        <p:cTn id="44" dur="2000" fill="hold"/>
                                        <p:tgtEl>
                                          <p:spTgt spid="76"/>
                                        </p:tgtEl>
                                        <p:attrNameLst>
                                          <p:attrName>ppt_x</p:attrName>
                                          <p:attrName>ppt_y</p:attrName>
                                        </p:attrNameLst>
                                      </p:cBhvr>
                                      <p:rCtr x="15764" y="-20370"/>
                                    </p:animMotion>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grpId="0" nodeType="clickEffect">
                                  <p:stCondLst>
                                    <p:cond delay="0"/>
                                  </p:stCondLst>
                                  <p:childTnLst>
                                    <p:set>
                                      <p:cBhvr>
                                        <p:cTn id="48" dur="1" fill="hold">
                                          <p:stCondLst>
                                            <p:cond delay="0"/>
                                          </p:stCondLst>
                                        </p:cTn>
                                        <p:tgtEl>
                                          <p:spTgt spid="34"/>
                                        </p:tgtEl>
                                        <p:attrNameLst>
                                          <p:attrName>style.visibility</p:attrName>
                                        </p:attrNameLst>
                                      </p:cBhvr>
                                      <p:to>
                                        <p:strVal val="visible"/>
                                      </p:to>
                                    </p:set>
                                    <p:animEffect transition="in" filter="wipe(down)">
                                      <p:cBhvr>
                                        <p:cTn id="49" dur="500"/>
                                        <p:tgtEl>
                                          <p:spTgt spid="34"/>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wipe(down)">
                                      <p:cBhvr>
                                        <p:cTn id="52" dur="500"/>
                                        <p:tgtEl>
                                          <p:spTgt spid="35"/>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wipe(down)">
                                      <p:cBhvr>
                                        <p:cTn id="55" dur="500"/>
                                        <p:tgtEl>
                                          <p:spTgt spid="52"/>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wipe(down)">
                                      <p:cBhvr>
                                        <p:cTn id="58" dur="500"/>
                                        <p:tgtEl>
                                          <p:spTgt spid="53"/>
                                        </p:tgtEl>
                                      </p:cBhvr>
                                    </p:animEffect>
                                  </p:childTnLst>
                                </p:cTn>
                              </p:par>
                            </p:childTnLst>
                          </p:cTn>
                        </p:par>
                        <p:par>
                          <p:cTn id="59" fill="hold">
                            <p:stCondLst>
                              <p:cond delay="500"/>
                            </p:stCondLst>
                            <p:childTnLst>
                              <p:par>
                                <p:cTn id="60" presetID="10" presetClass="entr" presetSubtype="0" fill="hold" grpId="0" nodeType="afterEffect">
                                  <p:stCondLst>
                                    <p:cond delay="0"/>
                                  </p:stCondLst>
                                  <p:childTnLst>
                                    <p:set>
                                      <p:cBhvr>
                                        <p:cTn id="61" dur="1" fill="hold">
                                          <p:stCondLst>
                                            <p:cond delay="0"/>
                                          </p:stCondLst>
                                        </p:cTn>
                                        <p:tgtEl>
                                          <p:spTgt spid="67"/>
                                        </p:tgtEl>
                                        <p:attrNameLst>
                                          <p:attrName>style.visibility</p:attrName>
                                        </p:attrNameLst>
                                      </p:cBhvr>
                                      <p:to>
                                        <p:strVal val="visible"/>
                                      </p:to>
                                    </p:set>
                                    <p:animEffect transition="in" filter="fade">
                                      <p:cBhvr>
                                        <p:cTn id="62" dur="20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67" grpId="0"/>
      <p:bldP spid="34" grpId="0" animBg="1"/>
      <p:bldP spid="35" grpId="0" animBg="1"/>
      <p:bldP spid="52" grpId="0" animBg="1"/>
      <p:bldP spid="53" grpId="0" animBg="1"/>
      <p:bldP spid="57" grpId="0"/>
      <p:bldGraphic spid="58" grpId="0">
        <p:bldAsOne/>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5"/>
          <p:cNvSpPr/>
          <p:nvPr/>
        </p:nvSpPr>
        <p:spPr>
          <a:xfrm rot="10800000" flipV="1">
            <a:off x="6462555" y="-15751"/>
            <a:ext cx="2667896" cy="5154258"/>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0 h 5143500"/>
              <a:gd name="connsiteX0-1" fmla="*/ 0 w 9144000"/>
              <a:gd name="connsiteY0-2" fmla="*/ 0 h 5143500"/>
              <a:gd name="connsiteX1-3" fmla="*/ 9144000 w 9144000"/>
              <a:gd name="connsiteY1-4" fmla="*/ 0 h 5143500"/>
              <a:gd name="connsiteX2-5" fmla="*/ 3788229 w 9144000"/>
              <a:gd name="connsiteY2-6" fmla="*/ 5143500 h 5143500"/>
              <a:gd name="connsiteX3-7" fmla="*/ 0 w 9144000"/>
              <a:gd name="connsiteY3-8" fmla="*/ 5143500 h 5143500"/>
              <a:gd name="connsiteX4-9" fmla="*/ 0 w 9144000"/>
              <a:gd name="connsiteY4-10" fmla="*/ 0 h 5143500"/>
              <a:gd name="connsiteX0-11" fmla="*/ 0 w 9144000"/>
              <a:gd name="connsiteY0-12" fmla="*/ 0 h 5158015"/>
              <a:gd name="connsiteX1-13" fmla="*/ 9144000 w 9144000"/>
              <a:gd name="connsiteY1-14" fmla="*/ 0 h 5158015"/>
              <a:gd name="connsiteX2-15" fmla="*/ 6783677 w 9144000"/>
              <a:gd name="connsiteY2-16" fmla="*/ 5158015 h 5158015"/>
              <a:gd name="connsiteX3-17" fmla="*/ 0 w 9144000"/>
              <a:gd name="connsiteY3-18" fmla="*/ 5143500 h 5158015"/>
              <a:gd name="connsiteX4-19" fmla="*/ 0 w 9144000"/>
              <a:gd name="connsiteY4-20" fmla="*/ 0 h 5158015"/>
              <a:gd name="connsiteX0-21" fmla="*/ 0 w 10547496"/>
              <a:gd name="connsiteY0-22" fmla="*/ 10758 h 5168773"/>
              <a:gd name="connsiteX1-23" fmla="*/ 10547496 w 10547496"/>
              <a:gd name="connsiteY1-24" fmla="*/ 0 h 5168773"/>
              <a:gd name="connsiteX2-25" fmla="*/ 6783677 w 10547496"/>
              <a:gd name="connsiteY2-26" fmla="*/ 5168773 h 5168773"/>
              <a:gd name="connsiteX3-27" fmla="*/ 0 w 10547496"/>
              <a:gd name="connsiteY3-28" fmla="*/ 5154258 h 5168773"/>
              <a:gd name="connsiteX4-29" fmla="*/ 0 w 10547496"/>
              <a:gd name="connsiteY4-30" fmla="*/ 10758 h 5168773"/>
              <a:gd name="connsiteX0-31" fmla="*/ 0 w 10547496"/>
              <a:gd name="connsiteY0-32" fmla="*/ 10758 h 5154258"/>
              <a:gd name="connsiteX1-33" fmla="*/ 10547496 w 10547496"/>
              <a:gd name="connsiteY1-34" fmla="*/ 0 h 5154258"/>
              <a:gd name="connsiteX2-35" fmla="*/ 6188249 w 10547496"/>
              <a:gd name="connsiteY2-36" fmla="*/ 5147257 h 5154258"/>
              <a:gd name="connsiteX3-37" fmla="*/ 0 w 10547496"/>
              <a:gd name="connsiteY3-38" fmla="*/ 5154258 h 5154258"/>
              <a:gd name="connsiteX4-39" fmla="*/ 0 w 10547496"/>
              <a:gd name="connsiteY4-40" fmla="*/ 10758 h 51542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547496" h="5154258">
                <a:moveTo>
                  <a:pt x="0" y="10758"/>
                </a:moveTo>
                <a:lnTo>
                  <a:pt x="10547496" y="0"/>
                </a:lnTo>
                <a:lnTo>
                  <a:pt x="6188249" y="5147257"/>
                </a:lnTo>
                <a:lnTo>
                  <a:pt x="0" y="5154258"/>
                </a:lnTo>
                <a:lnTo>
                  <a:pt x="0" y="10758"/>
                </a:lnTo>
                <a:close/>
              </a:path>
            </a:pathLst>
          </a:cu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5"/>
          <p:cNvSpPr/>
          <p:nvPr/>
        </p:nvSpPr>
        <p:spPr>
          <a:xfrm flipV="1">
            <a:off x="1" y="-2"/>
            <a:ext cx="2667896" cy="5154258"/>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0 h 5143500"/>
              <a:gd name="connsiteX0-1" fmla="*/ 0 w 9144000"/>
              <a:gd name="connsiteY0-2" fmla="*/ 0 h 5143500"/>
              <a:gd name="connsiteX1-3" fmla="*/ 9144000 w 9144000"/>
              <a:gd name="connsiteY1-4" fmla="*/ 0 h 5143500"/>
              <a:gd name="connsiteX2-5" fmla="*/ 3788229 w 9144000"/>
              <a:gd name="connsiteY2-6" fmla="*/ 5143500 h 5143500"/>
              <a:gd name="connsiteX3-7" fmla="*/ 0 w 9144000"/>
              <a:gd name="connsiteY3-8" fmla="*/ 5143500 h 5143500"/>
              <a:gd name="connsiteX4-9" fmla="*/ 0 w 9144000"/>
              <a:gd name="connsiteY4-10" fmla="*/ 0 h 5143500"/>
              <a:gd name="connsiteX0-11" fmla="*/ 0 w 9144000"/>
              <a:gd name="connsiteY0-12" fmla="*/ 0 h 5158015"/>
              <a:gd name="connsiteX1-13" fmla="*/ 9144000 w 9144000"/>
              <a:gd name="connsiteY1-14" fmla="*/ 0 h 5158015"/>
              <a:gd name="connsiteX2-15" fmla="*/ 6783677 w 9144000"/>
              <a:gd name="connsiteY2-16" fmla="*/ 5158015 h 5158015"/>
              <a:gd name="connsiteX3-17" fmla="*/ 0 w 9144000"/>
              <a:gd name="connsiteY3-18" fmla="*/ 5143500 h 5158015"/>
              <a:gd name="connsiteX4-19" fmla="*/ 0 w 9144000"/>
              <a:gd name="connsiteY4-20" fmla="*/ 0 h 5158015"/>
              <a:gd name="connsiteX0-21" fmla="*/ 0 w 10547496"/>
              <a:gd name="connsiteY0-22" fmla="*/ 10758 h 5168773"/>
              <a:gd name="connsiteX1-23" fmla="*/ 10547496 w 10547496"/>
              <a:gd name="connsiteY1-24" fmla="*/ 0 h 5168773"/>
              <a:gd name="connsiteX2-25" fmla="*/ 6783677 w 10547496"/>
              <a:gd name="connsiteY2-26" fmla="*/ 5168773 h 5168773"/>
              <a:gd name="connsiteX3-27" fmla="*/ 0 w 10547496"/>
              <a:gd name="connsiteY3-28" fmla="*/ 5154258 h 5168773"/>
              <a:gd name="connsiteX4-29" fmla="*/ 0 w 10547496"/>
              <a:gd name="connsiteY4-30" fmla="*/ 10758 h 5168773"/>
              <a:gd name="connsiteX0-31" fmla="*/ 0 w 10547496"/>
              <a:gd name="connsiteY0-32" fmla="*/ 10758 h 5154258"/>
              <a:gd name="connsiteX1-33" fmla="*/ 10547496 w 10547496"/>
              <a:gd name="connsiteY1-34" fmla="*/ 0 h 5154258"/>
              <a:gd name="connsiteX2-35" fmla="*/ 6188249 w 10547496"/>
              <a:gd name="connsiteY2-36" fmla="*/ 5147257 h 5154258"/>
              <a:gd name="connsiteX3-37" fmla="*/ 0 w 10547496"/>
              <a:gd name="connsiteY3-38" fmla="*/ 5154258 h 5154258"/>
              <a:gd name="connsiteX4-39" fmla="*/ 0 w 10547496"/>
              <a:gd name="connsiteY4-40" fmla="*/ 10758 h 51542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547496" h="5154258">
                <a:moveTo>
                  <a:pt x="0" y="10758"/>
                </a:moveTo>
                <a:lnTo>
                  <a:pt x="10547496" y="0"/>
                </a:lnTo>
                <a:lnTo>
                  <a:pt x="6188249" y="5147257"/>
                </a:lnTo>
                <a:lnTo>
                  <a:pt x="0" y="5154258"/>
                </a:lnTo>
                <a:lnTo>
                  <a:pt x="0" y="10758"/>
                </a:lnTo>
                <a:close/>
              </a:path>
            </a:pathLst>
          </a:cu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TextBox 105"/>
          <p:cNvSpPr txBox="1"/>
          <p:nvPr/>
        </p:nvSpPr>
        <p:spPr>
          <a:xfrm>
            <a:off x="6342068" y="1633500"/>
            <a:ext cx="1838965" cy="707886"/>
          </a:xfrm>
          <a:prstGeom prst="rect">
            <a:avLst/>
          </a:prstGeom>
          <a:noFill/>
        </p:spPr>
        <p:txBody>
          <a:bodyPr wrap="none" rtlCol="0">
            <a:spAutoFit/>
          </a:bodyPr>
          <a:lstStyle/>
          <a:p>
            <a:r>
              <a:rPr lang="zh-CN" altLang="en-US" sz="4000" b="1" spc="300" dirty="0" smtClean="0">
                <a:solidFill>
                  <a:srgbClr val="00B0F0"/>
                </a:solidFill>
                <a:latin typeface="+mn-ea"/>
                <a:cs typeface="+mn-ea"/>
              </a:rPr>
              <a:t>主</a:t>
            </a:r>
            <a:r>
              <a:rPr lang="zh-CN" altLang="en-US" sz="4000" b="1" spc="300" dirty="0" smtClean="0">
                <a:solidFill>
                  <a:schemeClr val="bg1"/>
                </a:solidFill>
                <a:latin typeface="+mn-ea"/>
                <a:cs typeface="+mn-ea"/>
              </a:rPr>
              <a:t>目录</a:t>
            </a:r>
            <a:endParaRPr lang="zh-CN" altLang="en-US" sz="4000" b="1" spc="300" dirty="0">
              <a:solidFill>
                <a:schemeClr val="bg1"/>
              </a:solidFill>
              <a:latin typeface="+mn-ea"/>
              <a:cs typeface="+mn-ea"/>
            </a:endParaRPr>
          </a:p>
        </p:txBody>
      </p:sp>
      <p:sp>
        <p:nvSpPr>
          <p:cNvPr id="107" name="TextBox 106"/>
          <p:cNvSpPr txBox="1"/>
          <p:nvPr/>
        </p:nvSpPr>
        <p:spPr>
          <a:xfrm>
            <a:off x="6020954" y="2460753"/>
            <a:ext cx="2481192" cy="584775"/>
          </a:xfrm>
          <a:prstGeom prst="rect">
            <a:avLst/>
          </a:prstGeom>
          <a:noFill/>
        </p:spPr>
        <p:txBody>
          <a:bodyPr wrap="none" rtlCol="0">
            <a:spAutoFit/>
          </a:bodyPr>
          <a:lstStyle/>
          <a:p>
            <a:r>
              <a:rPr lang="en-US" altLang="zh-CN" sz="3200" b="1" dirty="0" smtClean="0">
                <a:solidFill>
                  <a:srgbClr val="00B0F0"/>
                </a:solidFill>
                <a:latin typeface="+mn-ea"/>
                <a:cs typeface="+mn-ea"/>
              </a:rPr>
              <a:t>CON</a:t>
            </a:r>
            <a:r>
              <a:rPr lang="en-US" altLang="zh-CN" sz="3200" b="1" dirty="0" smtClean="0">
                <a:solidFill>
                  <a:schemeClr val="bg1"/>
                </a:solidFill>
                <a:latin typeface="+mn-ea"/>
                <a:cs typeface="+mn-ea"/>
              </a:rPr>
              <a:t>TENTS</a:t>
            </a:r>
            <a:endParaRPr lang="zh-CN" altLang="en-US" sz="3200" b="1" dirty="0">
              <a:solidFill>
                <a:schemeClr val="bg1"/>
              </a:solidFill>
              <a:latin typeface="+mn-ea"/>
              <a:cs typeface="+mn-ea"/>
            </a:endParaRPr>
          </a:p>
        </p:txBody>
      </p:sp>
      <p:sp>
        <p:nvSpPr>
          <p:cNvPr id="153" name="TextBox 152"/>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93" name="矩形 92"/>
          <p:cNvSpPr/>
          <p:nvPr/>
        </p:nvSpPr>
        <p:spPr>
          <a:xfrm>
            <a:off x="1657728" y="501594"/>
            <a:ext cx="2731698" cy="461713"/>
          </a:xfrm>
          <a:prstGeom prst="rect">
            <a:avLst/>
          </a:prstGeom>
        </p:spPr>
        <p:txBody>
          <a:bodyPr wrap="square" lIns="91486" tIns="45744" rIns="91486" bIns="45744">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5867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17284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75958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34569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93243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351853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410527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469138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spcAft>
                <a:spcPts val="0"/>
              </a:spcAft>
              <a:defRPr/>
            </a:pPr>
            <a:r>
              <a:rPr lang="zh-CN" altLang="en-US" sz="2400" kern="100" dirty="0">
                <a:solidFill>
                  <a:srgbClr val="00B0F0"/>
                </a:solidFill>
                <a:latin typeface="+mn-ea"/>
                <a:ea typeface="+mn-ea"/>
                <a:cs typeface="+mn-ea"/>
              </a:rPr>
              <a:t>课题</a:t>
            </a:r>
            <a:r>
              <a:rPr lang="zh-CN" altLang="en-US" sz="2400" kern="100" dirty="0" smtClean="0">
                <a:solidFill>
                  <a:srgbClr val="00B0F0"/>
                </a:solidFill>
                <a:latin typeface="+mn-ea"/>
                <a:ea typeface="+mn-ea"/>
                <a:cs typeface="+mn-ea"/>
              </a:rPr>
              <a:t>背景及</a:t>
            </a:r>
            <a:r>
              <a:rPr lang="zh-CN" altLang="en-US" sz="2400" kern="100" dirty="0">
                <a:solidFill>
                  <a:srgbClr val="00B0F0"/>
                </a:solidFill>
                <a:latin typeface="+mn-ea"/>
                <a:ea typeface="+mn-ea"/>
                <a:cs typeface="+mn-ea"/>
              </a:rPr>
              <a:t>内容</a:t>
            </a:r>
            <a:endParaRPr lang="zh-CN" altLang="en-US" sz="2400" kern="100" dirty="0">
              <a:solidFill>
                <a:srgbClr val="00B0F0"/>
              </a:solidFill>
              <a:latin typeface="+mn-ea"/>
              <a:ea typeface="+mn-ea"/>
              <a:cs typeface="+mn-ea"/>
            </a:endParaRPr>
          </a:p>
        </p:txBody>
      </p:sp>
      <p:sp>
        <p:nvSpPr>
          <p:cNvPr id="94" name="矩形 93"/>
          <p:cNvSpPr/>
          <p:nvPr/>
        </p:nvSpPr>
        <p:spPr>
          <a:xfrm>
            <a:off x="1862700" y="1380345"/>
            <a:ext cx="3167127" cy="461713"/>
          </a:xfrm>
          <a:prstGeom prst="rect">
            <a:avLst/>
          </a:prstGeom>
        </p:spPr>
        <p:txBody>
          <a:bodyPr wrap="square" lIns="91486" tIns="45744" rIns="91486" bIns="45744">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5867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17284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75958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34569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93243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351853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410527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469138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spcAft>
                <a:spcPts val="0"/>
              </a:spcAft>
              <a:defRPr/>
            </a:pPr>
            <a:r>
              <a:rPr lang="zh-CN" altLang="en-US" sz="2400" kern="100" dirty="0">
                <a:solidFill>
                  <a:srgbClr val="00B0F0"/>
                </a:solidFill>
                <a:latin typeface="+mn-ea"/>
                <a:ea typeface="+mn-ea"/>
                <a:cs typeface="+mn-ea"/>
              </a:rPr>
              <a:t>研究</a:t>
            </a:r>
            <a:r>
              <a:rPr lang="zh-CN" altLang="en-US" sz="2400" kern="100" dirty="0" smtClean="0">
                <a:solidFill>
                  <a:srgbClr val="00B0F0"/>
                </a:solidFill>
                <a:latin typeface="+mn-ea"/>
                <a:ea typeface="+mn-ea"/>
                <a:cs typeface="+mn-ea"/>
              </a:rPr>
              <a:t>方法与</a:t>
            </a:r>
            <a:r>
              <a:rPr lang="zh-CN" altLang="en-US" sz="2400" kern="100" dirty="0">
                <a:solidFill>
                  <a:srgbClr val="00B0F0"/>
                </a:solidFill>
                <a:latin typeface="+mn-ea"/>
                <a:ea typeface="+mn-ea"/>
                <a:cs typeface="+mn-ea"/>
              </a:rPr>
              <a:t>思路</a:t>
            </a:r>
            <a:endParaRPr lang="zh-CN" altLang="zh-CN" sz="2400" kern="100" dirty="0">
              <a:solidFill>
                <a:srgbClr val="00B0F0"/>
              </a:solidFill>
              <a:latin typeface="+mn-ea"/>
              <a:ea typeface="+mn-ea"/>
              <a:cs typeface="+mn-ea"/>
            </a:endParaRPr>
          </a:p>
        </p:txBody>
      </p:sp>
      <p:sp>
        <p:nvSpPr>
          <p:cNvPr id="96" name="矩形 95"/>
          <p:cNvSpPr/>
          <p:nvPr/>
        </p:nvSpPr>
        <p:spPr>
          <a:xfrm>
            <a:off x="2024877" y="2347619"/>
            <a:ext cx="2954749" cy="461713"/>
          </a:xfrm>
          <a:prstGeom prst="rect">
            <a:avLst/>
          </a:prstGeom>
        </p:spPr>
        <p:txBody>
          <a:bodyPr wrap="none" lIns="91486" tIns="45744" rIns="91486" bIns="45744">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5867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17284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75958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34569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93243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351853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410527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469138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spcAft>
                <a:spcPts val="0"/>
              </a:spcAft>
              <a:defRPr/>
            </a:pPr>
            <a:r>
              <a:rPr lang="zh-CN" altLang="en-US" sz="2400" kern="100" dirty="0" smtClean="0">
                <a:solidFill>
                  <a:srgbClr val="00B0F0"/>
                </a:solidFill>
                <a:latin typeface="+mn-ea"/>
                <a:ea typeface="+mn-ea"/>
                <a:cs typeface="+mn-ea"/>
              </a:rPr>
              <a:t>课题现状及发展情况</a:t>
            </a:r>
            <a:endParaRPr lang="zh-CN" altLang="en-US" sz="2400" kern="100" dirty="0">
              <a:solidFill>
                <a:srgbClr val="00B0F0"/>
              </a:solidFill>
              <a:latin typeface="+mn-ea"/>
              <a:ea typeface="+mn-ea"/>
              <a:cs typeface="+mn-ea"/>
            </a:endParaRPr>
          </a:p>
        </p:txBody>
      </p:sp>
      <p:sp>
        <p:nvSpPr>
          <p:cNvPr id="97" name="矩形 96"/>
          <p:cNvSpPr/>
          <p:nvPr/>
        </p:nvSpPr>
        <p:spPr>
          <a:xfrm>
            <a:off x="2226624" y="3208899"/>
            <a:ext cx="1402080" cy="460375"/>
          </a:xfrm>
          <a:prstGeom prst="rect">
            <a:avLst/>
          </a:prstGeom>
        </p:spPr>
        <p:txBody>
          <a:bodyPr wrap="none" lIns="91486" tIns="45744" rIns="91486" bIns="45744">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5867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17284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75958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34569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93243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351853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410527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469138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r>
              <a:rPr lang="zh-CN" altLang="en-US" sz="2400" dirty="0">
                <a:solidFill>
                  <a:srgbClr val="00B0F0"/>
                </a:solidFill>
                <a:latin typeface="+mn-ea"/>
                <a:ea typeface="+mn-ea"/>
                <a:cs typeface="+mn-ea"/>
              </a:rPr>
              <a:t>系统设计</a:t>
            </a:r>
            <a:endParaRPr lang="zh-CN" altLang="en-US" sz="2400" dirty="0">
              <a:solidFill>
                <a:srgbClr val="00B0F0"/>
              </a:solidFill>
              <a:latin typeface="+mn-ea"/>
              <a:ea typeface="+mn-ea"/>
              <a:cs typeface="+mn-ea"/>
            </a:endParaRPr>
          </a:p>
        </p:txBody>
      </p:sp>
      <p:sp>
        <p:nvSpPr>
          <p:cNvPr id="98" name="矩形 97"/>
          <p:cNvSpPr/>
          <p:nvPr/>
        </p:nvSpPr>
        <p:spPr>
          <a:xfrm>
            <a:off x="2451856" y="4131823"/>
            <a:ext cx="2316480" cy="460375"/>
          </a:xfrm>
          <a:prstGeom prst="rect">
            <a:avLst/>
          </a:prstGeom>
        </p:spPr>
        <p:txBody>
          <a:bodyPr wrap="none" lIns="91486" tIns="45744" rIns="91486" bIns="45744">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5867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17284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75958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34569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93243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351853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410527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469138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r>
              <a:rPr lang="zh-CN" altLang="en-US" sz="2400" dirty="0" smtClean="0">
                <a:solidFill>
                  <a:srgbClr val="00B0F0"/>
                </a:solidFill>
                <a:latin typeface="+mn-ea"/>
                <a:ea typeface="+mn-ea"/>
                <a:cs typeface="+mn-ea"/>
              </a:rPr>
              <a:t>系统实现</a:t>
            </a:r>
            <a:r>
              <a:rPr lang="zh-CN" altLang="en-US" sz="2400" dirty="0" smtClean="0">
                <a:solidFill>
                  <a:srgbClr val="00B0F0"/>
                </a:solidFill>
                <a:latin typeface="+mn-ea"/>
                <a:ea typeface="+mn-ea"/>
                <a:cs typeface="+mn-ea"/>
              </a:rPr>
              <a:t>及</a:t>
            </a:r>
            <a:r>
              <a:rPr lang="zh-CN" altLang="en-US" sz="2400" dirty="0">
                <a:solidFill>
                  <a:srgbClr val="00B0F0"/>
                </a:solidFill>
                <a:latin typeface="+mn-ea"/>
                <a:ea typeface="+mn-ea"/>
                <a:cs typeface="+mn-ea"/>
              </a:rPr>
              <a:t>总结</a:t>
            </a:r>
            <a:endParaRPr lang="zh-CN" altLang="en-US" sz="2400" dirty="0">
              <a:solidFill>
                <a:srgbClr val="00B0F0"/>
              </a:solidFill>
              <a:latin typeface="+mn-ea"/>
              <a:ea typeface="+mn-ea"/>
              <a:cs typeface="+mn-ea"/>
            </a:endParaRPr>
          </a:p>
        </p:txBody>
      </p:sp>
      <p:grpSp>
        <p:nvGrpSpPr>
          <p:cNvPr id="99" name="组合 98"/>
          <p:cNvGrpSpPr/>
          <p:nvPr/>
        </p:nvGrpSpPr>
        <p:grpSpPr>
          <a:xfrm>
            <a:off x="921900" y="238088"/>
            <a:ext cx="720000" cy="720000"/>
            <a:chOff x="1816562" y="1445477"/>
            <a:chExt cx="988080" cy="851793"/>
          </a:xfrm>
          <a:solidFill>
            <a:schemeClr val="accent1"/>
          </a:solidFill>
        </p:grpSpPr>
        <p:sp>
          <p:nvSpPr>
            <p:cNvPr id="100" name="菱形 99"/>
            <p:cNvSpPr/>
            <p:nvPr/>
          </p:nvSpPr>
          <p:spPr>
            <a:xfrm>
              <a:off x="1816562" y="1445477"/>
              <a:ext cx="988080" cy="851793"/>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586740" algn="l" rtl="0" fontAlgn="base">
                <a:spcBef>
                  <a:spcPct val="0"/>
                </a:spcBef>
                <a:spcAft>
                  <a:spcPct val="0"/>
                </a:spcAft>
                <a:defRPr kern="1200">
                  <a:solidFill>
                    <a:schemeClr val="lt1"/>
                  </a:solidFill>
                  <a:latin typeface="+mn-lt"/>
                  <a:ea typeface="+mn-ea"/>
                  <a:cs typeface="+mn-cs"/>
                </a:defRPr>
              </a:lvl2pPr>
              <a:lvl3pPr marL="1172845" algn="l" rtl="0" fontAlgn="base">
                <a:spcBef>
                  <a:spcPct val="0"/>
                </a:spcBef>
                <a:spcAft>
                  <a:spcPct val="0"/>
                </a:spcAft>
                <a:defRPr kern="1200">
                  <a:solidFill>
                    <a:schemeClr val="lt1"/>
                  </a:solidFill>
                  <a:latin typeface="+mn-lt"/>
                  <a:ea typeface="+mn-ea"/>
                  <a:cs typeface="+mn-cs"/>
                </a:defRPr>
              </a:lvl3pPr>
              <a:lvl4pPr marL="1759585" algn="l" rtl="0" fontAlgn="base">
                <a:spcBef>
                  <a:spcPct val="0"/>
                </a:spcBef>
                <a:spcAft>
                  <a:spcPct val="0"/>
                </a:spcAft>
                <a:defRPr kern="1200">
                  <a:solidFill>
                    <a:schemeClr val="lt1"/>
                  </a:solidFill>
                  <a:latin typeface="+mn-lt"/>
                  <a:ea typeface="+mn-ea"/>
                  <a:cs typeface="+mn-cs"/>
                </a:defRPr>
              </a:lvl4pPr>
              <a:lvl5pPr marL="2345690" algn="l" rtl="0" fontAlgn="base">
                <a:spcBef>
                  <a:spcPct val="0"/>
                </a:spcBef>
                <a:spcAft>
                  <a:spcPct val="0"/>
                </a:spcAft>
                <a:defRPr kern="1200">
                  <a:solidFill>
                    <a:schemeClr val="lt1"/>
                  </a:solidFill>
                  <a:latin typeface="+mn-lt"/>
                  <a:ea typeface="+mn-ea"/>
                  <a:cs typeface="+mn-cs"/>
                </a:defRPr>
              </a:lvl5pPr>
              <a:lvl6pPr marL="2932430" algn="l" defTabSz="1172845" rtl="0" eaLnBrk="1" latinLnBrk="0" hangingPunct="1">
                <a:defRPr kern="1200">
                  <a:solidFill>
                    <a:schemeClr val="lt1"/>
                  </a:solidFill>
                  <a:latin typeface="+mn-lt"/>
                  <a:ea typeface="+mn-ea"/>
                  <a:cs typeface="+mn-cs"/>
                </a:defRPr>
              </a:lvl6pPr>
              <a:lvl7pPr marL="3518535" algn="l" defTabSz="1172845" rtl="0" eaLnBrk="1" latinLnBrk="0" hangingPunct="1">
                <a:defRPr kern="1200">
                  <a:solidFill>
                    <a:schemeClr val="lt1"/>
                  </a:solidFill>
                  <a:latin typeface="+mn-lt"/>
                  <a:ea typeface="+mn-ea"/>
                  <a:cs typeface="+mn-cs"/>
                </a:defRPr>
              </a:lvl7pPr>
              <a:lvl8pPr marL="4105275" algn="l" defTabSz="1172845" rtl="0" eaLnBrk="1" latinLnBrk="0" hangingPunct="1">
                <a:defRPr kern="1200">
                  <a:solidFill>
                    <a:schemeClr val="lt1"/>
                  </a:solidFill>
                  <a:latin typeface="+mn-lt"/>
                  <a:ea typeface="+mn-ea"/>
                  <a:cs typeface="+mn-cs"/>
                </a:defRPr>
              </a:lvl8pPr>
              <a:lvl9pPr marL="4691380" algn="l" defTabSz="1172845" rtl="0" eaLnBrk="1" latinLnBrk="0" hangingPunct="1">
                <a:defRPr kern="1200">
                  <a:solidFill>
                    <a:schemeClr val="lt1"/>
                  </a:solidFill>
                  <a:latin typeface="+mn-lt"/>
                  <a:ea typeface="+mn-ea"/>
                  <a:cs typeface="+mn-cs"/>
                </a:defRPr>
              </a:lvl9pPr>
            </a:lstStyle>
            <a:p>
              <a:pPr algn="ctr"/>
              <a:endParaRPr lang="zh-CN" altLang="en-US"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endParaRPr>
            </a:p>
          </p:txBody>
        </p:sp>
        <p:sp>
          <p:nvSpPr>
            <p:cNvPr id="101" name="文本框 1"/>
            <p:cNvSpPr txBox="1"/>
            <p:nvPr/>
          </p:nvSpPr>
          <p:spPr>
            <a:xfrm>
              <a:off x="2039798" y="1560390"/>
              <a:ext cx="541605" cy="691816"/>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5867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17284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75958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34569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93243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351853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410527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469138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r>
                <a:rPr lang="en-US" altLang="zh-CN"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rPr>
                <a:t>1</a:t>
              </a:r>
              <a:endParaRPr lang="zh-CN" altLang="en-US"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endParaRPr>
            </a:p>
          </p:txBody>
        </p:sp>
      </p:grpSp>
      <p:grpSp>
        <p:nvGrpSpPr>
          <p:cNvPr id="103" name="组合 102"/>
          <p:cNvGrpSpPr/>
          <p:nvPr/>
        </p:nvGrpSpPr>
        <p:grpSpPr>
          <a:xfrm>
            <a:off x="1095566" y="1273500"/>
            <a:ext cx="720000" cy="720000"/>
            <a:chOff x="3397245" y="1445477"/>
            <a:chExt cx="988080" cy="851793"/>
          </a:xfrm>
          <a:solidFill>
            <a:schemeClr val="accent1"/>
          </a:solidFill>
        </p:grpSpPr>
        <p:sp>
          <p:nvSpPr>
            <p:cNvPr id="104" name="菱形 103"/>
            <p:cNvSpPr/>
            <p:nvPr/>
          </p:nvSpPr>
          <p:spPr>
            <a:xfrm>
              <a:off x="3397245" y="1445477"/>
              <a:ext cx="988080" cy="851793"/>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586740" algn="l" rtl="0" fontAlgn="base">
                <a:spcBef>
                  <a:spcPct val="0"/>
                </a:spcBef>
                <a:spcAft>
                  <a:spcPct val="0"/>
                </a:spcAft>
                <a:defRPr kern="1200">
                  <a:solidFill>
                    <a:schemeClr val="lt1"/>
                  </a:solidFill>
                  <a:latin typeface="+mn-lt"/>
                  <a:ea typeface="+mn-ea"/>
                  <a:cs typeface="+mn-cs"/>
                </a:defRPr>
              </a:lvl2pPr>
              <a:lvl3pPr marL="1172845" algn="l" rtl="0" fontAlgn="base">
                <a:spcBef>
                  <a:spcPct val="0"/>
                </a:spcBef>
                <a:spcAft>
                  <a:spcPct val="0"/>
                </a:spcAft>
                <a:defRPr kern="1200">
                  <a:solidFill>
                    <a:schemeClr val="lt1"/>
                  </a:solidFill>
                  <a:latin typeface="+mn-lt"/>
                  <a:ea typeface="+mn-ea"/>
                  <a:cs typeface="+mn-cs"/>
                </a:defRPr>
              </a:lvl3pPr>
              <a:lvl4pPr marL="1759585" algn="l" rtl="0" fontAlgn="base">
                <a:spcBef>
                  <a:spcPct val="0"/>
                </a:spcBef>
                <a:spcAft>
                  <a:spcPct val="0"/>
                </a:spcAft>
                <a:defRPr kern="1200">
                  <a:solidFill>
                    <a:schemeClr val="lt1"/>
                  </a:solidFill>
                  <a:latin typeface="+mn-lt"/>
                  <a:ea typeface="+mn-ea"/>
                  <a:cs typeface="+mn-cs"/>
                </a:defRPr>
              </a:lvl4pPr>
              <a:lvl5pPr marL="2345690" algn="l" rtl="0" fontAlgn="base">
                <a:spcBef>
                  <a:spcPct val="0"/>
                </a:spcBef>
                <a:spcAft>
                  <a:spcPct val="0"/>
                </a:spcAft>
                <a:defRPr kern="1200">
                  <a:solidFill>
                    <a:schemeClr val="lt1"/>
                  </a:solidFill>
                  <a:latin typeface="+mn-lt"/>
                  <a:ea typeface="+mn-ea"/>
                  <a:cs typeface="+mn-cs"/>
                </a:defRPr>
              </a:lvl5pPr>
              <a:lvl6pPr marL="2932430" algn="l" defTabSz="1172845" rtl="0" eaLnBrk="1" latinLnBrk="0" hangingPunct="1">
                <a:defRPr kern="1200">
                  <a:solidFill>
                    <a:schemeClr val="lt1"/>
                  </a:solidFill>
                  <a:latin typeface="+mn-lt"/>
                  <a:ea typeface="+mn-ea"/>
                  <a:cs typeface="+mn-cs"/>
                </a:defRPr>
              </a:lvl6pPr>
              <a:lvl7pPr marL="3518535" algn="l" defTabSz="1172845" rtl="0" eaLnBrk="1" latinLnBrk="0" hangingPunct="1">
                <a:defRPr kern="1200">
                  <a:solidFill>
                    <a:schemeClr val="lt1"/>
                  </a:solidFill>
                  <a:latin typeface="+mn-lt"/>
                  <a:ea typeface="+mn-ea"/>
                  <a:cs typeface="+mn-cs"/>
                </a:defRPr>
              </a:lvl7pPr>
              <a:lvl8pPr marL="4105275" algn="l" defTabSz="1172845" rtl="0" eaLnBrk="1" latinLnBrk="0" hangingPunct="1">
                <a:defRPr kern="1200">
                  <a:solidFill>
                    <a:schemeClr val="lt1"/>
                  </a:solidFill>
                  <a:latin typeface="+mn-lt"/>
                  <a:ea typeface="+mn-ea"/>
                  <a:cs typeface="+mn-cs"/>
                </a:defRPr>
              </a:lvl8pPr>
              <a:lvl9pPr marL="4691380" algn="l" defTabSz="1172845" rtl="0" eaLnBrk="1" latinLnBrk="0" hangingPunct="1">
                <a:defRPr kern="1200">
                  <a:solidFill>
                    <a:schemeClr val="lt1"/>
                  </a:solidFill>
                  <a:latin typeface="+mn-lt"/>
                  <a:ea typeface="+mn-ea"/>
                  <a:cs typeface="+mn-cs"/>
                </a:defRPr>
              </a:lvl9pPr>
            </a:lstStyle>
            <a:p>
              <a:pPr algn="ctr"/>
              <a:endParaRPr lang="zh-CN" altLang="en-US"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endParaRPr>
            </a:p>
          </p:txBody>
        </p:sp>
        <p:sp>
          <p:nvSpPr>
            <p:cNvPr id="109" name="文本框 36"/>
            <p:cNvSpPr txBox="1"/>
            <p:nvPr/>
          </p:nvSpPr>
          <p:spPr>
            <a:xfrm>
              <a:off x="3539120" y="1560390"/>
              <a:ext cx="693396" cy="691816"/>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5867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17284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75958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34569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93243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351853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410527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469138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r>
                <a:rPr lang="en-US" altLang="zh-CN"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rPr>
                <a:t>2</a:t>
              </a:r>
              <a:endParaRPr lang="zh-CN" altLang="en-US"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endParaRPr>
            </a:p>
          </p:txBody>
        </p:sp>
      </p:grpSp>
      <p:grpSp>
        <p:nvGrpSpPr>
          <p:cNvPr id="111" name="组合 110"/>
          <p:cNvGrpSpPr/>
          <p:nvPr/>
        </p:nvGrpSpPr>
        <p:grpSpPr>
          <a:xfrm>
            <a:off x="1248029" y="2216095"/>
            <a:ext cx="720000" cy="720000"/>
            <a:chOff x="4977928" y="1445477"/>
            <a:chExt cx="988080" cy="851793"/>
          </a:xfrm>
          <a:solidFill>
            <a:schemeClr val="accent1"/>
          </a:solidFill>
        </p:grpSpPr>
        <p:sp>
          <p:nvSpPr>
            <p:cNvPr id="114" name="菱形 113"/>
            <p:cNvSpPr/>
            <p:nvPr/>
          </p:nvSpPr>
          <p:spPr>
            <a:xfrm>
              <a:off x="4977928" y="1445477"/>
              <a:ext cx="988080" cy="851793"/>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586740" algn="l" rtl="0" fontAlgn="base">
                <a:spcBef>
                  <a:spcPct val="0"/>
                </a:spcBef>
                <a:spcAft>
                  <a:spcPct val="0"/>
                </a:spcAft>
                <a:defRPr kern="1200">
                  <a:solidFill>
                    <a:schemeClr val="lt1"/>
                  </a:solidFill>
                  <a:latin typeface="+mn-lt"/>
                  <a:ea typeface="+mn-ea"/>
                  <a:cs typeface="+mn-cs"/>
                </a:defRPr>
              </a:lvl2pPr>
              <a:lvl3pPr marL="1172845" algn="l" rtl="0" fontAlgn="base">
                <a:spcBef>
                  <a:spcPct val="0"/>
                </a:spcBef>
                <a:spcAft>
                  <a:spcPct val="0"/>
                </a:spcAft>
                <a:defRPr kern="1200">
                  <a:solidFill>
                    <a:schemeClr val="lt1"/>
                  </a:solidFill>
                  <a:latin typeface="+mn-lt"/>
                  <a:ea typeface="+mn-ea"/>
                  <a:cs typeface="+mn-cs"/>
                </a:defRPr>
              </a:lvl3pPr>
              <a:lvl4pPr marL="1759585" algn="l" rtl="0" fontAlgn="base">
                <a:spcBef>
                  <a:spcPct val="0"/>
                </a:spcBef>
                <a:spcAft>
                  <a:spcPct val="0"/>
                </a:spcAft>
                <a:defRPr kern="1200">
                  <a:solidFill>
                    <a:schemeClr val="lt1"/>
                  </a:solidFill>
                  <a:latin typeface="+mn-lt"/>
                  <a:ea typeface="+mn-ea"/>
                  <a:cs typeface="+mn-cs"/>
                </a:defRPr>
              </a:lvl4pPr>
              <a:lvl5pPr marL="2345690" algn="l" rtl="0" fontAlgn="base">
                <a:spcBef>
                  <a:spcPct val="0"/>
                </a:spcBef>
                <a:spcAft>
                  <a:spcPct val="0"/>
                </a:spcAft>
                <a:defRPr kern="1200">
                  <a:solidFill>
                    <a:schemeClr val="lt1"/>
                  </a:solidFill>
                  <a:latin typeface="+mn-lt"/>
                  <a:ea typeface="+mn-ea"/>
                  <a:cs typeface="+mn-cs"/>
                </a:defRPr>
              </a:lvl5pPr>
              <a:lvl6pPr marL="2932430" algn="l" defTabSz="1172845" rtl="0" eaLnBrk="1" latinLnBrk="0" hangingPunct="1">
                <a:defRPr kern="1200">
                  <a:solidFill>
                    <a:schemeClr val="lt1"/>
                  </a:solidFill>
                  <a:latin typeface="+mn-lt"/>
                  <a:ea typeface="+mn-ea"/>
                  <a:cs typeface="+mn-cs"/>
                </a:defRPr>
              </a:lvl6pPr>
              <a:lvl7pPr marL="3518535" algn="l" defTabSz="1172845" rtl="0" eaLnBrk="1" latinLnBrk="0" hangingPunct="1">
                <a:defRPr kern="1200">
                  <a:solidFill>
                    <a:schemeClr val="lt1"/>
                  </a:solidFill>
                  <a:latin typeface="+mn-lt"/>
                  <a:ea typeface="+mn-ea"/>
                  <a:cs typeface="+mn-cs"/>
                </a:defRPr>
              </a:lvl7pPr>
              <a:lvl8pPr marL="4105275" algn="l" defTabSz="1172845" rtl="0" eaLnBrk="1" latinLnBrk="0" hangingPunct="1">
                <a:defRPr kern="1200">
                  <a:solidFill>
                    <a:schemeClr val="lt1"/>
                  </a:solidFill>
                  <a:latin typeface="+mn-lt"/>
                  <a:ea typeface="+mn-ea"/>
                  <a:cs typeface="+mn-cs"/>
                </a:defRPr>
              </a:lvl8pPr>
              <a:lvl9pPr marL="4691380" algn="l" defTabSz="1172845" rtl="0" eaLnBrk="1" latinLnBrk="0" hangingPunct="1">
                <a:defRPr kern="1200">
                  <a:solidFill>
                    <a:schemeClr val="lt1"/>
                  </a:solidFill>
                  <a:latin typeface="+mn-lt"/>
                  <a:ea typeface="+mn-ea"/>
                  <a:cs typeface="+mn-cs"/>
                </a:defRPr>
              </a:lvl9pPr>
            </a:lstStyle>
            <a:p>
              <a:pPr algn="ctr"/>
              <a:endParaRPr lang="zh-CN" altLang="en-US"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endParaRPr>
            </a:p>
          </p:txBody>
        </p:sp>
        <p:sp>
          <p:nvSpPr>
            <p:cNvPr id="116" name="文本框 22"/>
            <p:cNvSpPr txBox="1"/>
            <p:nvPr/>
          </p:nvSpPr>
          <p:spPr>
            <a:xfrm>
              <a:off x="5119770" y="1560391"/>
              <a:ext cx="704394" cy="691816"/>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5867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17284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75958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34569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93243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351853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410527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469138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r>
                <a:rPr lang="en-US" altLang="zh-CN"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rPr>
                <a:t>3</a:t>
              </a:r>
              <a:endParaRPr lang="zh-CN" altLang="en-US"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endParaRPr>
            </a:p>
          </p:txBody>
        </p:sp>
      </p:grpSp>
      <p:grpSp>
        <p:nvGrpSpPr>
          <p:cNvPr id="119" name="组合 118"/>
          <p:cNvGrpSpPr/>
          <p:nvPr/>
        </p:nvGrpSpPr>
        <p:grpSpPr>
          <a:xfrm>
            <a:off x="1449399" y="3125392"/>
            <a:ext cx="720000" cy="720000"/>
            <a:chOff x="6558611" y="1445477"/>
            <a:chExt cx="988080" cy="851793"/>
          </a:xfrm>
          <a:solidFill>
            <a:schemeClr val="accent1"/>
          </a:solidFill>
        </p:grpSpPr>
        <p:sp>
          <p:nvSpPr>
            <p:cNvPr id="121" name="菱形 120"/>
            <p:cNvSpPr/>
            <p:nvPr/>
          </p:nvSpPr>
          <p:spPr>
            <a:xfrm>
              <a:off x="6558611" y="1445477"/>
              <a:ext cx="988080" cy="851793"/>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586740" algn="l" rtl="0" fontAlgn="base">
                <a:spcBef>
                  <a:spcPct val="0"/>
                </a:spcBef>
                <a:spcAft>
                  <a:spcPct val="0"/>
                </a:spcAft>
                <a:defRPr kern="1200">
                  <a:solidFill>
                    <a:schemeClr val="lt1"/>
                  </a:solidFill>
                  <a:latin typeface="+mn-lt"/>
                  <a:ea typeface="+mn-ea"/>
                  <a:cs typeface="+mn-cs"/>
                </a:defRPr>
              </a:lvl2pPr>
              <a:lvl3pPr marL="1172845" algn="l" rtl="0" fontAlgn="base">
                <a:spcBef>
                  <a:spcPct val="0"/>
                </a:spcBef>
                <a:spcAft>
                  <a:spcPct val="0"/>
                </a:spcAft>
                <a:defRPr kern="1200">
                  <a:solidFill>
                    <a:schemeClr val="lt1"/>
                  </a:solidFill>
                  <a:latin typeface="+mn-lt"/>
                  <a:ea typeface="+mn-ea"/>
                  <a:cs typeface="+mn-cs"/>
                </a:defRPr>
              </a:lvl3pPr>
              <a:lvl4pPr marL="1759585" algn="l" rtl="0" fontAlgn="base">
                <a:spcBef>
                  <a:spcPct val="0"/>
                </a:spcBef>
                <a:spcAft>
                  <a:spcPct val="0"/>
                </a:spcAft>
                <a:defRPr kern="1200">
                  <a:solidFill>
                    <a:schemeClr val="lt1"/>
                  </a:solidFill>
                  <a:latin typeface="+mn-lt"/>
                  <a:ea typeface="+mn-ea"/>
                  <a:cs typeface="+mn-cs"/>
                </a:defRPr>
              </a:lvl4pPr>
              <a:lvl5pPr marL="2345690" algn="l" rtl="0" fontAlgn="base">
                <a:spcBef>
                  <a:spcPct val="0"/>
                </a:spcBef>
                <a:spcAft>
                  <a:spcPct val="0"/>
                </a:spcAft>
                <a:defRPr kern="1200">
                  <a:solidFill>
                    <a:schemeClr val="lt1"/>
                  </a:solidFill>
                  <a:latin typeface="+mn-lt"/>
                  <a:ea typeface="+mn-ea"/>
                  <a:cs typeface="+mn-cs"/>
                </a:defRPr>
              </a:lvl5pPr>
              <a:lvl6pPr marL="2932430" algn="l" defTabSz="1172845" rtl="0" eaLnBrk="1" latinLnBrk="0" hangingPunct="1">
                <a:defRPr kern="1200">
                  <a:solidFill>
                    <a:schemeClr val="lt1"/>
                  </a:solidFill>
                  <a:latin typeface="+mn-lt"/>
                  <a:ea typeface="+mn-ea"/>
                  <a:cs typeface="+mn-cs"/>
                </a:defRPr>
              </a:lvl6pPr>
              <a:lvl7pPr marL="3518535" algn="l" defTabSz="1172845" rtl="0" eaLnBrk="1" latinLnBrk="0" hangingPunct="1">
                <a:defRPr kern="1200">
                  <a:solidFill>
                    <a:schemeClr val="lt1"/>
                  </a:solidFill>
                  <a:latin typeface="+mn-lt"/>
                  <a:ea typeface="+mn-ea"/>
                  <a:cs typeface="+mn-cs"/>
                </a:defRPr>
              </a:lvl7pPr>
              <a:lvl8pPr marL="4105275" algn="l" defTabSz="1172845" rtl="0" eaLnBrk="1" latinLnBrk="0" hangingPunct="1">
                <a:defRPr kern="1200">
                  <a:solidFill>
                    <a:schemeClr val="lt1"/>
                  </a:solidFill>
                  <a:latin typeface="+mn-lt"/>
                  <a:ea typeface="+mn-ea"/>
                  <a:cs typeface="+mn-cs"/>
                </a:defRPr>
              </a:lvl8pPr>
              <a:lvl9pPr marL="4691380" algn="l" defTabSz="1172845" rtl="0" eaLnBrk="1" latinLnBrk="0" hangingPunct="1">
                <a:defRPr kern="1200">
                  <a:solidFill>
                    <a:schemeClr val="lt1"/>
                  </a:solidFill>
                  <a:latin typeface="+mn-lt"/>
                  <a:ea typeface="+mn-ea"/>
                  <a:cs typeface="+mn-cs"/>
                </a:defRPr>
              </a:lvl9pPr>
            </a:lstStyle>
            <a:p>
              <a:pPr algn="ctr"/>
              <a:endParaRPr lang="zh-CN" altLang="en-US"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endParaRPr>
            </a:p>
          </p:txBody>
        </p:sp>
        <p:sp>
          <p:nvSpPr>
            <p:cNvPr id="124" name="文本框 24"/>
            <p:cNvSpPr txBox="1"/>
            <p:nvPr/>
          </p:nvSpPr>
          <p:spPr>
            <a:xfrm>
              <a:off x="6676254" y="1560391"/>
              <a:ext cx="752791" cy="691816"/>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5867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17284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75958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34569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93243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351853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410527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469138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r>
                <a:rPr lang="en-US" altLang="zh-CN"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rPr>
                <a:t>4</a:t>
              </a:r>
              <a:endParaRPr lang="zh-CN" altLang="en-US"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endParaRPr>
            </a:p>
          </p:txBody>
        </p:sp>
      </p:grpSp>
      <p:grpSp>
        <p:nvGrpSpPr>
          <p:cNvPr id="126" name="组合 125"/>
          <p:cNvGrpSpPr/>
          <p:nvPr/>
        </p:nvGrpSpPr>
        <p:grpSpPr>
          <a:xfrm>
            <a:off x="1657728" y="4034689"/>
            <a:ext cx="720000" cy="720000"/>
            <a:chOff x="8139294" y="1445477"/>
            <a:chExt cx="988080" cy="851793"/>
          </a:xfrm>
          <a:solidFill>
            <a:schemeClr val="accent1"/>
          </a:solidFill>
        </p:grpSpPr>
        <p:sp>
          <p:nvSpPr>
            <p:cNvPr id="129" name="菱形 128"/>
            <p:cNvSpPr/>
            <p:nvPr/>
          </p:nvSpPr>
          <p:spPr>
            <a:xfrm>
              <a:off x="8139294" y="1445477"/>
              <a:ext cx="988080" cy="851793"/>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586740" algn="l" rtl="0" fontAlgn="base">
                <a:spcBef>
                  <a:spcPct val="0"/>
                </a:spcBef>
                <a:spcAft>
                  <a:spcPct val="0"/>
                </a:spcAft>
                <a:defRPr kern="1200">
                  <a:solidFill>
                    <a:schemeClr val="lt1"/>
                  </a:solidFill>
                  <a:latin typeface="+mn-lt"/>
                  <a:ea typeface="+mn-ea"/>
                  <a:cs typeface="+mn-cs"/>
                </a:defRPr>
              </a:lvl2pPr>
              <a:lvl3pPr marL="1172845" algn="l" rtl="0" fontAlgn="base">
                <a:spcBef>
                  <a:spcPct val="0"/>
                </a:spcBef>
                <a:spcAft>
                  <a:spcPct val="0"/>
                </a:spcAft>
                <a:defRPr kern="1200">
                  <a:solidFill>
                    <a:schemeClr val="lt1"/>
                  </a:solidFill>
                  <a:latin typeface="+mn-lt"/>
                  <a:ea typeface="+mn-ea"/>
                  <a:cs typeface="+mn-cs"/>
                </a:defRPr>
              </a:lvl3pPr>
              <a:lvl4pPr marL="1759585" algn="l" rtl="0" fontAlgn="base">
                <a:spcBef>
                  <a:spcPct val="0"/>
                </a:spcBef>
                <a:spcAft>
                  <a:spcPct val="0"/>
                </a:spcAft>
                <a:defRPr kern="1200">
                  <a:solidFill>
                    <a:schemeClr val="lt1"/>
                  </a:solidFill>
                  <a:latin typeface="+mn-lt"/>
                  <a:ea typeface="+mn-ea"/>
                  <a:cs typeface="+mn-cs"/>
                </a:defRPr>
              </a:lvl4pPr>
              <a:lvl5pPr marL="2345690" algn="l" rtl="0" fontAlgn="base">
                <a:spcBef>
                  <a:spcPct val="0"/>
                </a:spcBef>
                <a:spcAft>
                  <a:spcPct val="0"/>
                </a:spcAft>
                <a:defRPr kern="1200">
                  <a:solidFill>
                    <a:schemeClr val="lt1"/>
                  </a:solidFill>
                  <a:latin typeface="+mn-lt"/>
                  <a:ea typeface="+mn-ea"/>
                  <a:cs typeface="+mn-cs"/>
                </a:defRPr>
              </a:lvl5pPr>
              <a:lvl6pPr marL="2932430" algn="l" defTabSz="1172845" rtl="0" eaLnBrk="1" latinLnBrk="0" hangingPunct="1">
                <a:defRPr kern="1200">
                  <a:solidFill>
                    <a:schemeClr val="lt1"/>
                  </a:solidFill>
                  <a:latin typeface="+mn-lt"/>
                  <a:ea typeface="+mn-ea"/>
                  <a:cs typeface="+mn-cs"/>
                </a:defRPr>
              </a:lvl6pPr>
              <a:lvl7pPr marL="3518535" algn="l" defTabSz="1172845" rtl="0" eaLnBrk="1" latinLnBrk="0" hangingPunct="1">
                <a:defRPr kern="1200">
                  <a:solidFill>
                    <a:schemeClr val="lt1"/>
                  </a:solidFill>
                  <a:latin typeface="+mn-lt"/>
                  <a:ea typeface="+mn-ea"/>
                  <a:cs typeface="+mn-cs"/>
                </a:defRPr>
              </a:lvl7pPr>
              <a:lvl8pPr marL="4105275" algn="l" defTabSz="1172845" rtl="0" eaLnBrk="1" latinLnBrk="0" hangingPunct="1">
                <a:defRPr kern="1200">
                  <a:solidFill>
                    <a:schemeClr val="lt1"/>
                  </a:solidFill>
                  <a:latin typeface="+mn-lt"/>
                  <a:ea typeface="+mn-ea"/>
                  <a:cs typeface="+mn-cs"/>
                </a:defRPr>
              </a:lvl8pPr>
              <a:lvl9pPr marL="4691380" algn="l" defTabSz="1172845" rtl="0" eaLnBrk="1" latinLnBrk="0" hangingPunct="1">
                <a:defRPr kern="1200">
                  <a:solidFill>
                    <a:schemeClr val="lt1"/>
                  </a:solidFill>
                  <a:latin typeface="+mn-lt"/>
                  <a:ea typeface="+mn-ea"/>
                  <a:cs typeface="+mn-cs"/>
                </a:defRPr>
              </a:lvl9pPr>
            </a:lstStyle>
            <a:p>
              <a:pPr algn="ctr"/>
              <a:endParaRPr lang="zh-CN" altLang="en-US"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endParaRPr>
            </a:p>
          </p:txBody>
        </p:sp>
        <p:sp>
          <p:nvSpPr>
            <p:cNvPr id="131" name="文本框 25"/>
            <p:cNvSpPr txBox="1"/>
            <p:nvPr/>
          </p:nvSpPr>
          <p:spPr>
            <a:xfrm>
              <a:off x="8276736" y="1560391"/>
              <a:ext cx="713193" cy="691816"/>
            </a:xfrm>
            <a:prstGeom prst="rect">
              <a:avLst/>
            </a:prstGeom>
            <a:noFill/>
          </p:spPr>
          <p:txBody>
            <a:bodyPr wrap="none"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58674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17284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75958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34569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93243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351853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4105275"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4691380" algn="l" defTabSz="1172845"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r>
                <a:rPr lang="en-US" altLang="zh-CN"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rPr>
                <a:t>5</a:t>
              </a:r>
              <a:endParaRPr lang="zh-CN" altLang="en-US" sz="3200" dirty="0">
                <a:solidFill>
                  <a:srgbClr val="00B0F0"/>
                </a:solidFill>
                <a:latin typeface="造字工房力黑（非商用）常规体" pitchFamily="50" charset="-122"/>
                <a:ea typeface="造字工房力黑（非商用）常规体" pitchFamily="50" charset="-122"/>
                <a:cs typeface="经典特宋简" panose="02010609010101010101" pitchFamily="49" charset="-122"/>
              </a:endParaRPr>
            </a:p>
          </p:txBody>
        </p:sp>
      </p:grpSp>
    </p:spTree>
    <p:custDataLst>
      <p:tags r:id="rId1"/>
    </p:custDataLst>
  </p:cSld>
  <p:clrMapOvr>
    <a:masterClrMapping/>
  </p:clrMapOvr>
  <p:transition spd="slow" advTm="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106"/>
                                        </p:tgtEl>
                                        <p:attrNameLst>
                                          <p:attrName>style.visibility</p:attrName>
                                        </p:attrNameLst>
                                      </p:cBhvr>
                                      <p:to>
                                        <p:strVal val="visible"/>
                                      </p:to>
                                    </p:set>
                                    <p:anim calcmode="lin" valueType="num">
                                      <p:cBhvr additive="base">
                                        <p:cTn id="7" dur="500"/>
                                        <p:tgtEl>
                                          <p:spTgt spid="106"/>
                                        </p:tgtEl>
                                        <p:attrNameLst>
                                          <p:attrName>ppt_x</p:attrName>
                                        </p:attrNameLst>
                                      </p:cBhvr>
                                      <p:tavLst>
                                        <p:tav tm="0">
                                          <p:val>
                                            <p:strVal val="#ppt_x-#ppt_w*1.125000"/>
                                          </p:val>
                                        </p:tav>
                                        <p:tav tm="100000">
                                          <p:val>
                                            <p:strVal val="#ppt_x"/>
                                          </p:val>
                                        </p:tav>
                                      </p:tavLst>
                                    </p:anim>
                                    <p:animEffect transition="in" filter="wipe(right)">
                                      <p:cBhvr>
                                        <p:cTn id="8" dur="500"/>
                                        <p:tgtEl>
                                          <p:spTgt spid="106"/>
                                        </p:tgtEl>
                                      </p:cBhvr>
                                    </p:animEffect>
                                  </p:childTnLst>
                                </p:cTn>
                              </p:par>
                              <p:par>
                                <p:cTn id="9" presetID="12" presetClass="entr" presetSubtype="8" fill="hold" grpId="0" nodeType="withEffect">
                                  <p:stCondLst>
                                    <p:cond delay="0"/>
                                  </p:stCondLst>
                                  <p:childTnLst>
                                    <p:set>
                                      <p:cBhvr>
                                        <p:cTn id="10" dur="1" fill="hold">
                                          <p:stCondLst>
                                            <p:cond delay="0"/>
                                          </p:stCondLst>
                                        </p:cTn>
                                        <p:tgtEl>
                                          <p:spTgt spid="107"/>
                                        </p:tgtEl>
                                        <p:attrNameLst>
                                          <p:attrName>style.visibility</p:attrName>
                                        </p:attrNameLst>
                                      </p:cBhvr>
                                      <p:to>
                                        <p:strVal val="visible"/>
                                      </p:to>
                                    </p:set>
                                    <p:anim calcmode="lin" valueType="num">
                                      <p:cBhvr additive="base">
                                        <p:cTn id="11" dur="500"/>
                                        <p:tgtEl>
                                          <p:spTgt spid="107"/>
                                        </p:tgtEl>
                                        <p:attrNameLst>
                                          <p:attrName>ppt_x</p:attrName>
                                        </p:attrNameLst>
                                      </p:cBhvr>
                                      <p:tavLst>
                                        <p:tav tm="0">
                                          <p:val>
                                            <p:strVal val="#ppt_x-#ppt_w*1.125000"/>
                                          </p:val>
                                        </p:tav>
                                        <p:tav tm="100000">
                                          <p:val>
                                            <p:strVal val="#ppt_x"/>
                                          </p:val>
                                        </p:tav>
                                      </p:tavLst>
                                    </p:anim>
                                    <p:animEffect transition="in" filter="wipe(right)">
                                      <p:cBhvr>
                                        <p:cTn id="12" dur="500"/>
                                        <p:tgtEl>
                                          <p:spTgt spid="107"/>
                                        </p:tgtEl>
                                      </p:cBhvr>
                                    </p:animEffect>
                                  </p:childTnLst>
                                </p:cTn>
                              </p:par>
                            </p:childTnLst>
                          </p:cTn>
                        </p:par>
                        <p:par>
                          <p:cTn id="13" fill="hold">
                            <p:stCondLst>
                              <p:cond delay="500"/>
                            </p:stCondLst>
                            <p:childTnLst>
                              <p:par>
                                <p:cTn id="14" presetID="47" presetClass="entr" presetSubtype="0" fill="hold" nodeType="afterEffect">
                                  <p:stCondLst>
                                    <p:cond delay="0"/>
                                  </p:stCondLst>
                                  <p:childTnLst>
                                    <p:set>
                                      <p:cBhvr>
                                        <p:cTn id="15" dur="1" fill="hold">
                                          <p:stCondLst>
                                            <p:cond delay="0"/>
                                          </p:stCondLst>
                                        </p:cTn>
                                        <p:tgtEl>
                                          <p:spTgt spid="99"/>
                                        </p:tgtEl>
                                        <p:attrNameLst>
                                          <p:attrName>style.visibility</p:attrName>
                                        </p:attrNameLst>
                                      </p:cBhvr>
                                      <p:to>
                                        <p:strVal val="visible"/>
                                      </p:to>
                                    </p:set>
                                    <p:animEffect transition="in" filter="fade">
                                      <p:cBhvr>
                                        <p:cTn id="16" dur="250"/>
                                        <p:tgtEl>
                                          <p:spTgt spid="99"/>
                                        </p:tgtEl>
                                      </p:cBhvr>
                                    </p:animEffect>
                                    <p:anim calcmode="lin" valueType="num">
                                      <p:cBhvr>
                                        <p:cTn id="17" dur="250" fill="hold"/>
                                        <p:tgtEl>
                                          <p:spTgt spid="99"/>
                                        </p:tgtEl>
                                        <p:attrNameLst>
                                          <p:attrName>ppt_x</p:attrName>
                                        </p:attrNameLst>
                                      </p:cBhvr>
                                      <p:tavLst>
                                        <p:tav tm="0">
                                          <p:val>
                                            <p:strVal val="#ppt_x"/>
                                          </p:val>
                                        </p:tav>
                                        <p:tav tm="100000">
                                          <p:val>
                                            <p:strVal val="#ppt_x"/>
                                          </p:val>
                                        </p:tav>
                                      </p:tavLst>
                                    </p:anim>
                                    <p:anim calcmode="lin" valueType="num">
                                      <p:cBhvr>
                                        <p:cTn id="18" dur="250" fill="hold"/>
                                        <p:tgtEl>
                                          <p:spTgt spid="99"/>
                                        </p:tgtEl>
                                        <p:attrNameLst>
                                          <p:attrName>ppt_y</p:attrName>
                                        </p:attrNameLst>
                                      </p:cBhvr>
                                      <p:tavLst>
                                        <p:tav tm="0">
                                          <p:val>
                                            <p:strVal val="#ppt_y-.1"/>
                                          </p:val>
                                        </p:tav>
                                        <p:tav tm="100000">
                                          <p:val>
                                            <p:strVal val="#ppt_y"/>
                                          </p:val>
                                        </p:tav>
                                      </p:tavLst>
                                    </p:anim>
                                  </p:childTnLst>
                                </p:cTn>
                              </p:par>
                            </p:childTnLst>
                          </p:cTn>
                        </p:par>
                        <p:par>
                          <p:cTn id="19" fill="hold">
                            <p:stCondLst>
                              <p:cond delay="1000"/>
                            </p:stCondLst>
                            <p:childTnLst>
                              <p:par>
                                <p:cTn id="20" presetID="47" presetClass="entr" presetSubtype="0" fill="hold" nodeType="afterEffect">
                                  <p:stCondLst>
                                    <p:cond delay="0"/>
                                  </p:stCondLst>
                                  <p:childTnLst>
                                    <p:set>
                                      <p:cBhvr>
                                        <p:cTn id="21" dur="1" fill="hold">
                                          <p:stCondLst>
                                            <p:cond delay="0"/>
                                          </p:stCondLst>
                                        </p:cTn>
                                        <p:tgtEl>
                                          <p:spTgt spid="103"/>
                                        </p:tgtEl>
                                        <p:attrNameLst>
                                          <p:attrName>style.visibility</p:attrName>
                                        </p:attrNameLst>
                                      </p:cBhvr>
                                      <p:to>
                                        <p:strVal val="visible"/>
                                      </p:to>
                                    </p:set>
                                    <p:animEffect transition="in" filter="fade">
                                      <p:cBhvr>
                                        <p:cTn id="22" dur="250"/>
                                        <p:tgtEl>
                                          <p:spTgt spid="103"/>
                                        </p:tgtEl>
                                      </p:cBhvr>
                                    </p:animEffect>
                                    <p:anim calcmode="lin" valueType="num">
                                      <p:cBhvr>
                                        <p:cTn id="23" dur="250" fill="hold"/>
                                        <p:tgtEl>
                                          <p:spTgt spid="103"/>
                                        </p:tgtEl>
                                        <p:attrNameLst>
                                          <p:attrName>ppt_x</p:attrName>
                                        </p:attrNameLst>
                                      </p:cBhvr>
                                      <p:tavLst>
                                        <p:tav tm="0">
                                          <p:val>
                                            <p:strVal val="#ppt_x"/>
                                          </p:val>
                                        </p:tav>
                                        <p:tav tm="100000">
                                          <p:val>
                                            <p:strVal val="#ppt_x"/>
                                          </p:val>
                                        </p:tav>
                                      </p:tavLst>
                                    </p:anim>
                                    <p:anim calcmode="lin" valueType="num">
                                      <p:cBhvr>
                                        <p:cTn id="24" dur="250" fill="hold"/>
                                        <p:tgtEl>
                                          <p:spTgt spid="103"/>
                                        </p:tgtEl>
                                        <p:attrNameLst>
                                          <p:attrName>ppt_y</p:attrName>
                                        </p:attrNameLst>
                                      </p:cBhvr>
                                      <p:tavLst>
                                        <p:tav tm="0">
                                          <p:val>
                                            <p:strVal val="#ppt_y-.1"/>
                                          </p:val>
                                        </p:tav>
                                        <p:tav tm="100000">
                                          <p:val>
                                            <p:strVal val="#ppt_y"/>
                                          </p:val>
                                        </p:tav>
                                      </p:tavLst>
                                    </p:anim>
                                  </p:childTnLst>
                                </p:cTn>
                              </p:par>
                            </p:childTnLst>
                          </p:cTn>
                        </p:par>
                        <p:par>
                          <p:cTn id="25" fill="hold">
                            <p:stCondLst>
                              <p:cond delay="1500"/>
                            </p:stCondLst>
                            <p:childTnLst>
                              <p:par>
                                <p:cTn id="26" presetID="47" presetClass="entr" presetSubtype="0" fill="hold" nodeType="afterEffect">
                                  <p:stCondLst>
                                    <p:cond delay="0"/>
                                  </p:stCondLst>
                                  <p:childTnLst>
                                    <p:set>
                                      <p:cBhvr>
                                        <p:cTn id="27" dur="1" fill="hold">
                                          <p:stCondLst>
                                            <p:cond delay="0"/>
                                          </p:stCondLst>
                                        </p:cTn>
                                        <p:tgtEl>
                                          <p:spTgt spid="111"/>
                                        </p:tgtEl>
                                        <p:attrNameLst>
                                          <p:attrName>style.visibility</p:attrName>
                                        </p:attrNameLst>
                                      </p:cBhvr>
                                      <p:to>
                                        <p:strVal val="visible"/>
                                      </p:to>
                                    </p:set>
                                    <p:animEffect transition="in" filter="fade">
                                      <p:cBhvr>
                                        <p:cTn id="28" dur="250"/>
                                        <p:tgtEl>
                                          <p:spTgt spid="111"/>
                                        </p:tgtEl>
                                      </p:cBhvr>
                                    </p:animEffect>
                                    <p:anim calcmode="lin" valueType="num">
                                      <p:cBhvr>
                                        <p:cTn id="29" dur="250" fill="hold"/>
                                        <p:tgtEl>
                                          <p:spTgt spid="111"/>
                                        </p:tgtEl>
                                        <p:attrNameLst>
                                          <p:attrName>ppt_x</p:attrName>
                                        </p:attrNameLst>
                                      </p:cBhvr>
                                      <p:tavLst>
                                        <p:tav tm="0">
                                          <p:val>
                                            <p:strVal val="#ppt_x"/>
                                          </p:val>
                                        </p:tav>
                                        <p:tav tm="100000">
                                          <p:val>
                                            <p:strVal val="#ppt_x"/>
                                          </p:val>
                                        </p:tav>
                                      </p:tavLst>
                                    </p:anim>
                                    <p:anim calcmode="lin" valueType="num">
                                      <p:cBhvr>
                                        <p:cTn id="30" dur="250" fill="hold"/>
                                        <p:tgtEl>
                                          <p:spTgt spid="111"/>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47" presetClass="entr" presetSubtype="0" fill="hold" nodeType="afterEffect">
                                  <p:stCondLst>
                                    <p:cond delay="0"/>
                                  </p:stCondLst>
                                  <p:childTnLst>
                                    <p:set>
                                      <p:cBhvr>
                                        <p:cTn id="33" dur="1" fill="hold">
                                          <p:stCondLst>
                                            <p:cond delay="0"/>
                                          </p:stCondLst>
                                        </p:cTn>
                                        <p:tgtEl>
                                          <p:spTgt spid="119"/>
                                        </p:tgtEl>
                                        <p:attrNameLst>
                                          <p:attrName>style.visibility</p:attrName>
                                        </p:attrNameLst>
                                      </p:cBhvr>
                                      <p:to>
                                        <p:strVal val="visible"/>
                                      </p:to>
                                    </p:set>
                                    <p:animEffect transition="in" filter="fade">
                                      <p:cBhvr>
                                        <p:cTn id="34" dur="250"/>
                                        <p:tgtEl>
                                          <p:spTgt spid="119"/>
                                        </p:tgtEl>
                                      </p:cBhvr>
                                    </p:animEffect>
                                    <p:anim calcmode="lin" valueType="num">
                                      <p:cBhvr>
                                        <p:cTn id="35" dur="250" fill="hold"/>
                                        <p:tgtEl>
                                          <p:spTgt spid="119"/>
                                        </p:tgtEl>
                                        <p:attrNameLst>
                                          <p:attrName>ppt_x</p:attrName>
                                        </p:attrNameLst>
                                      </p:cBhvr>
                                      <p:tavLst>
                                        <p:tav tm="0">
                                          <p:val>
                                            <p:strVal val="#ppt_x"/>
                                          </p:val>
                                        </p:tav>
                                        <p:tav tm="100000">
                                          <p:val>
                                            <p:strVal val="#ppt_x"/>
                                          </p:val>
                                        </p:tav>
                                      </p:tavLst>
                                    </p:anim>
                                    <p:anim calcmode="lin" valueType="num">
                                      <p:cBhvr>
                                        <p:cTn id="36" dur="250" fill="hold"/>
                                        <p:tgtEl>
                                          <p:spTgt spid="119"/>
                                        </p:tgtEl>
                                        <p:attrNameLst>
                                          <p:attrName>ppt_y</p:attrName>
                                        </p:attrNameLst>
                                      </p:cBhvr>
                                      <p:tavLst>
                                        <p:tav tm="0">
                                          <p:val>
                                            <p:strVal val="#ppt_y-.1"/>
                                          </p:val>
                                        </p:tav>
                                        <p:tav tm="100000">
                                          <p:val>
                                            <p:strVal val="#ppt_y"/>
                                          </p:val>
                                        </p:tav>
                                      </p:tavLst>
                                    </p:anim>
                                  </p:childTnLst>
                                </p:cTn>
                              </p:par>
                            </p:childTnLst>
                          </p:cTn>
                        </p:par>
                        <p:par>
                          <p:cTn id="37" fill="hold">
                            <p:stCondLst>
                              <p:cond delay="2500"/>
                            </p:stCondLst>
                            <p:childTnLst>
                              <p:par>
                                <p:cTn id="38" presetID="47" presetClass="entr" presetSubtype="0" fill="hold" nodeType="afterEffect">
                                  <p:stCondLst>
                                    <p:cond delay="0"/>
                                  </p:stCondLst>
                                  <p:childTnLst>
                                    <p:set>
                                      <p:cBhvr>
                                        <p:cTn id="39" dur="1" fill="hold">
                                          <p:stCondLst>
                                            <p:cond delay="0"/>
                                          </p:stCondLst>
                                        </p:cTn>
                                        <p:tgtEl>
                                          <p:spTgt spid="126"/>
                                        </p:tgtEl>
                                        <p:attrNameLst>
                                          <p:attrName>style.visibility</p:attrName>
                                        </p:attrNameLst>
                                      </p:cBhvr>
                                      <p:to>
                                        <p:strVal val="visible"/>
                                      </p:to>
                                    </p:set>
                                    <p:animEffect transition="in" filter="fade">
                                      <p:cBhvr>
                                        <p:cTn id="40" dur="250"/>
                                        <p:tgtEl>
                                          <p:spTgt spid="126"/>
                                        </p:tgtEl>
                                      </p:cBhvr>
                                    </p:animEffect>
                                    <p:anim calcmode="lin" valueType="num">
                                      <p:cBhvr>
                                        <p:cTn id="41" dur="250" fill="hold"/>
                                        <p:tgtEl>
                                          <p:spTgt spid="126"/>
                                        </p:tgtEl>
                                        <p:attrNameLst>
                                          <p:attrName>ppt_x</p:attrName>
                                        </p:attrNameLst>
                                      </p:cBhvr>
                                      <p:tavLst>
                                        <p:tav tm="0">
                                          <p:val>
                                            <p:strVal val="#ppt_x"/>
                                          </p:val>
                                        </p:tav>
                                        <p:tav tm="100000">
                                          <p:val>
                                            <p:strVal val="#ppt_x"/>
                                          </p:val>
                                        </p:tav>
                                      </p:tavLst>
                                    </p:anim>
                                    <p:anim calcmode="lin" valueType="num">
                                      <p:cBhvr>
                                        <p:cTn id="42" dur="250" fill="hold"/>
                                        <p:tgtEl>
                                          <p:spTgt spid="126"/>
                                        </p:tgtEl>
                                        <p:attrNameLst>
                                          <p:attrName>ppt_y</p:attrName>
                                        </p:attrNameLst>
                                      </p:cBhvr>
                                      <p:tavLst>
                                        <p:tav tm="0">
                                          <p:val>
                                            <p:strVal val="#ppt_y-.1"/>
                                          </p:val>
                                        </p:tav>
                                        <p:tav tm="100000">
                                          <p:val>
                                            <p:strVal val="#ppt_y"/>
                                          </p:val>
                                        </p:tav>
                                      </p:tavLst>
                                    </p:anim>
                                  </p:childTnLst>
                                </p:cTn>
                              </p:par>
                            </p:childTnLst>
                          </p:cTn>
                        </p:par>
                        <p:par>
                          <p:cTn id="43" fill="hold">
                            <p:stCondLst>
                              <p:cond delay="3000"/>
                            </p:stCondLst>
                            <p:childTnLst>
                              <p:par>
                                <p:cTn id="44" presetID="42" presetClass="entr" presetSubtype="0" fill="hold" grpId="0" nodeType="afterEffect">
                                  <p:stCondLst>
                                    <p:cond delay="0"/>
                                  </p:stCondLst>
                                  <p:childTnLst>
                                    <p:set>
                                      <p:cBhvr>
                                        <p:cTn id="45" dur="1" fill="hold">
                                          <p:stCondLst>
                                            <p:cond delay="0"/>
                                          </p:stCondLst>
                                        </p:cTn>
                                        <p:tgtEl>
                                          <p:spTgt spid="93"/>
                                        </p:tgtEl>
                                        <p:attrNameLst>
                                          <p:attrName>style.visibility</p:attrName>
                                        </p:attrNameLst>
                                      </p:cBhvr>
                                      <p:to>
                                        <p:strVal val="visible"/>
                                      </p:to>
                                    </p:set>
                                    <p:animEffect transition="in" filter="fade">
                                      <p:cBhvr>
                                        <p:cTn id="46" dur="250"/>
                                        <p:tgtEl>
                                          <p:spTgt spid="93"/>
                                        </p:tgtEl>
                                      </p:cBhvr>
                                    </p:animEffect>
                                    <p:anim calcmode="lin" valueType="num">
                                      <p:cBhvr>
                                        <p:cTn id="47" dur="250" fill="hold"/>
                                        <p:tgtEl>
                                          <p:spTgt spid="93"/>
                                        </p:tgtEl>
                                        <p:attrNameLst>
                                          <p:attrName>ppt_x</p:attrName>
                                        </p:attrNameLst>
                                      </p:cBhvr>
                                      <p:tavLst>
                                        <p:tav tm="0">
                                          <p:val>
                                            <p:strVal val="#ppt_x"/>
                                          </p:val>
                                        </p:tav>
                                        <p:tav tm="100000">
                                          <p:val>
                                            <p:strVal val="#ppt_x"/>
                                          </p:val>
                                        </p:tav>
                                      </p:tavLst>
                                    </p:anim>
                                    <p:anim calcmode="lin" valueType="num">
                                      <p:cBhvr>
                                        <p:cTn id="48" dur="250" fill="hold"/>
                                        <p:tgtEl>
                                          <p:spTgt spid="93"/>
                                        </p:tgtEl>
                                        <p:attrNameLst>
                                          <p:attrName>ppt_y</p:attrName>
                                        </p:attrNameLst>
                                      </p:cBhvr>
                                      <p:tavLst>
                                        <p:tav tm="0">
                                          <p:val>
                                            <p:strVal val="#ppt_y+.1"/>
                                          </p:val>
                                        </p:tav>
                                        <p:tav tm="100000">
                                          <p:val>
                                            <p:strVal val="#ppt_y"/>
                                          </p:val>
                                        </p:tav>
                                      </p:tavLst>
                                    </p:anim>
                                  </p:childTnLst>
                                </p:cTn>
                              </p:par>
                            </p:childTnLst>
                          </p:cTn>
                        </p:par>
                        <p:par>
                          <p:cTn id="49" fill="hold">
                            <p:stCondLst>
                              <p:cond delay="3500"/>
                            </p:stCondLst>
                            <p:childTnLst>
                              <p:par>
                                <p:cTn id="50" presetID="42" presetClass="entr" presetSubtype="0" fill="hold" grpId="0" nodeType="afterEffect">
                                  <p:stCondLst>
                                    <p:cond delay="0"/>
                                  </p:stCondLst>
                                  <p:childTnLst>
                                    <p:set>
                                      <p:cBhvr>
                                        <p:cTn id="51" dur="1" fill="hold">
                                          <p:stCondLst>
                                            <p:cond delay="0"/>
                                          </p:stCondLst>
                                        </p:cTn>
                                        <p:tgtEl>
                                          <p:spTgt spid="94"/>
                                        </p:tgtEl>
                                        <p:attrNameLst>
                                          <p:attrName>style.visibility</p:attrName>
                                        </p:attrNameLst>
                                      </p:cBhvr>
                                      <p:to>
                                        <p:strVal val="visible"/>
                                      </p:to>
                                    </p:set>
                                    <p:animEffect transition="in" filter="fade">
                                      <p:cBhvr>
                                        <p:cTn id="52" dur="250"/>
                                        <p:tgtEl>
                                          <p:spTgt spid="94"/>
                                        </p:tgtEl>
                                      </p:cBhvr>
                                    </p:animEffect>
                                    <p:anim calcmode="lin" valueType="num">
                                      <p:cBhvr>
                                        <p:cTn id="53" dur="250" fill="hold"/>
                                        <p:tgtEl>
                                          <p:spTgt spid="94"/>
                                        </p:tgtEl>
                                        <p:attrNameLst>
                                          <p:attrName>ppt_x</p:attrName>
                                        </p:attrNameLst>
                                      </p:cBhvr>
                                      <p:tavLst>
                                        <p:tav tm="0">
                                          <p:val>
                                            <p:strVal val="#ppt_x"/>
                                          </p:val>
                                        </p:tav>
                                        <p:tav tm="100000">
                                          <p:val>
                                            <p:strVal val="#ppt_x"/>
                                          </p:val>
                                        </p:tav>
                                      </p:tavLst>
                                    </p:anim>
                                    <p:anim calcmode="lin" valueType="num">
                                      <p:cBhvr>
                                        <p:cTn id="54" dur="250" fill="hold"/>
                                        <p:tgtEl>
                                          <p:spTgt spid="94"/>
                                        </p:tgtEl>
                                        <p:attrNameLst>
                                          <p:attrName>ppt_y</p:attrName>
                                        </p:attrNameLst>
                                      </p:cBhvr>
                                      <p:tavLst>
                                        <p:tav tm="0">
                                          <p:val>
                                            <p:strVal val="#ppt_y+.1"/>
                                          </p:val>
                                        </p:tav>
                                        <p:tav tm="100000">
                                          <p:val>
                                            <p:strVal val="#ppt_y"/>
                                          </p:val>
                                        </p:tav>
                                      </p:tavLst>
                                    </p:anim>
                                  </p:childTnLst>
                                </p:cTn>
                              </p:par>
                            </p:childTnLst>
                          </p:cTn>
                        </p:par>
                        <p:par>
                          <p:cTn id="55" fill="hold">
                            <p:stCondLst>
                              <p:cond delay="4000"/>
                            </p:stCondLst>
                            <p:childTnLst>
                              <p:par>
                                <p:cTn id="56" presetID="42" presetClass="entr" presetSubtype="0" fill="hold" grpId="0" nodeType="afterEffect">
                                  <p:stCondLst>
                                    <p:cond delay="0"/>
                                  </p:stCondLst>
                                  <p:childTnLst>
                                    <p:set>
                                      <p:cBhvr>
                                        <p:cTn id="57" dur="1" fill="hold">
                                          <p:stCondLst>
                                            <p:cond delay="0"/>
                                          </p:stCondLst>
                                        </p:cTn>
                                        <p:tgtEl>
                                          <p:spTgt spid="96"/>
                                        </p:tgtEl>
                                        <p:attrNameLst>
                                          <p:attrName>style.visibility</p:attrName>
                                        </p:attrNameLst>
                                      </p:cBhvr>
                                      <p:to>
                                        <p:strVal val="visible"/>
                                      </p:to>
                                    </p:set>
                                    <p:animEffect transition="in" filter="fade">
                                      <p:cBhvr>
                                        <p:cTn id="58" dur="250"/>
                                        <p:tgtEl>
                                          <p:spTgt spid="96"/>
                                        </p:tgtEl>
                                      </p:cBhvr>
                                    </p:animEffect>
                                    <p:anim calcmode="lin" valueType="num">
                                      <p:cBhvr>
                                        <p:cTn id="59" dur="250" fill="hold"/>
                                        <p:tgtEl>
                                          <p:spTgt spid="96"/>
                                        </p:tgtEl>
                                        <p:attrNameLst>
                                          <p:attrName>ppt_x</p:attrName>
                                        </p:attrNameLst>
                                      </p:cBhvr>
                                      <p:tavLst>
                                        <p:tav tm="0">
                                          <p:val>
                                            <p:strVal val="#ppt_x"/>
                                          </p:val>
                                        </p:tav>
                                        <p:tav tm="100000">
                                          <p:val>
                                            <p:strVal val="#ppt_x"/>
                                          </p:val>
                                        </p:tav>
                                      </p:tavLst>
                                    </p:anim>
                                    <p:anim calcmode="lin" valueType="num">
                                      <p:cBhvr>
                                        <p:cTn id="60" dur="250" fill="hold"/>
                                        <p:tgtEl>
                                          <p:spTgt spid="96"/>
                                        </p:tgtEl>
                                        <p:attrNameLst>
                                          <p:attrName>ppt_y</p:attrName>
                                        </p:attrNameLst>
                                      </p:cBhvr>
                                      <p:tavLst>
                                        <p:tav tm="0">
                                          <p:val>
                                            <p:strVal val="#ppt_y+.1"/>
                                          </p:val>
                                        </p:tav>
                                        <p:tav tm="100000">
                                          <p:val>
                                            <p:strVal val="#ppt_y"/>
                                          </p:val>
                                        </p:tav>
                                      </p:tavLst>
                                    </p:anim>
                                  </p:childTnLst>
                                </p:cTn>
                              </p:par>
                            </p:childTnLst>
                          </p:cTn>
                        </p:par>
                        <p:par>
                          <p:cTn id="61" fill="hold">
                            <p:stCondLst>
                              <p:cond delay="4500"/>
                            </p:stCondLst>
                            <p:childTnLst>
                              <p:par>
                                <p:cTn id="62" presetID="42" presetClass="entr" presetSubtype="0" fill="hold" grpId="0" nodeType="afterEffect">
                                  <p:stCondLst>
                                    <p:cond delay="0"/>
                                  </p:stCondLst>
                                  <p:childTnLst>
                                    <p:set>
                                      <p:cBhvr>
                                        <p:cTn id="63" dur="1" fill="hold">
                                          <p:stCondLst>
                                            <p:cond delay="0"/>
                                          </p:stCondLst>
                                        </p:cTn>
                                        <p:tgtEl>
                                          <p:spTgt spid="97"/>
                                        </p:tgtEl>
                                        <p:attrNameLst>
                                          <p:attrName>style.visibility</p:attrName>
                                        </p:attrNameLst>
                                      </p:cBhvr>
                                      <p:to>
                                        <p:strVal val="visible"/>
                                      </p:to>
                                    </p:set>
                                    <p:animEffect transition="in" filter="fade">
                                      <p:cBhvr>
                                        <p:cTn id="64" dur="250"/>
                                        <p:tgtEl>
                                          <p:spTgt spid="97"/>
                                        </p:tgtEl>
                                      </p:cBhvr>
                                    </p:animEffect>
                                    <p:anim calcmode="lin" valueType="num">
                                      <p:cBhvr>
                                        <p:cTn id="65" dur="250" fill="hold"/>
                                        <p:tgtEl>
                                          <p:spTgt spid="97"/>
                                        </p:tgtEl>
                                        <p:attrNameLst>
                                          <p:attrName>ppt_x</p:attrName>
                                        </p:attrNameLst>
                                      </p:cBhvr>
                                      <p:tavLst>
                                        <p:tav tm="0">
                                          <p:val>
                                            <p:strVal val="#ppt_x"/>
                                          </p:val>
                                        </p:tav>
                                        <p:tav tm="100000">
                                          <p:val>
                                            <p:strVal val="#ppt_x"/>
                                          </p:val>
                                        </p:tav>
                                      </p:tavLst>
                                    </p:anim>
                                    <p:anim calcmode="lin" valueType="num">
                                      <p:cBhvr>
                                        <p:cTn id="66" dur="250" fill="hold"/>
                                        <p:tgtEl>
                                          <p:spTgt spid="97"/>
                                        </p:tgtEl>
                                        <p:attrNameLst>
                                          <p:attrName>ppt_y</p:attrName>
                                        </p:attrNameLst>
                                      </p:cBhvr>
                                      <p:tavLst>
                                        <p:tav tm="0">
                                          <p:val>
                                            <p:strVal val="#ppt_y+.1"/>
                                          </p:val>
                                        </p:tav>
                                        <p:tav tm="100000">
                                          <p:val>
                                            <p:strVal val="#ppt_y"/>
                                          </p:val>
                                        </p:tav>
                                      </p:tavLst>
                                    </p:anim>
                                  </p:childTnLst>
                                </p:cTn>
                              </p:par>
                            </p:childTnLst>
                          </p:cTn>
                        </p:par>
                        <p:par>
                          <p:cTn id="67" fill="hold">
                            <p:stCondLst>
                              <p:cond delay="5000"/>
                            </p:stCondLst>
                            <p:childTnLst>
                              <p:par>
                                <p:cTn id="68" presetID="42" presetClass="entr" presetSubtype="0" fill="hold" grpId="0" nodeType="afterEffect">
                                  <p:stCondLst>
                                    <p:cond delay="0"/>
                                  </p:stCondLst>
                                  <p:childTnLst>
                                    <p:set>
                                      <p:cBhvr>
                                        <p:cTn id="69" dur="1" fill="hold">
                                          <p:stCondLst>
                                            <p:cond delay="0"/>
                                          </p:stCondLst>
                                        </p:cTn>
                                        <p:tgtEl>
                                          <p:spTgt spid="98"/>
                                        </p:tgtEl>
                                        <p:attrNameLst>
                                          <p:attrName>style.visibility</p:attrName>
                                        </p:attrNameLst>
                                      </p:cBhvr>
                                      <p:to>
                                        <p:strVal val="visible"/>
                                      </p:to>
                                    </p:set>
                                    <p:animEffect transition="in" filter="fade">
                                      <p:cBhvr>
                                        <p:cTn id="70" dur="250"/>
                                        <p:tgtEl>
                                          <p:spTgt spid="98"/>
                                        </p:tgtEl>
                                      </p:cBhvr>
                                    </p:animEffect>
                                    <p:anim calcmode="lin" valueType="num">
                                      <p:cBhvr>
                                        <p:cTn id="71" dur="250" fill="hold"/>
                                        <p:tgtEl>
                                          <p:spTgt spid="98"/>
                                        </p:tgtEl>
                                        <p:attrNameLst>
                                          <p:attrName>ppt_x</p:attrName>
                                        </p:attrNameLst>
                                      </p:cBhvr>
                                      <p:tavLst>
                                        <p:tav tm="0">
                                          <p:val>
                                            <p:strVal val="#ppt_x"/>
                                          </p:val>
                                        </p:tav>
                                        <p:tav tm="100000">
                                          <p:val>
                                            <p:strVal val="#ppt_x"/>
                                          </p:val>
                                        </p:tav>
                                      </p:tavLst>
                                    </p:anim>
                                    <p:anim calcmode="lin" valueType="num">
                                      <p:cBhvr>
                                        <p:cTn id="72" dur="250" fill="hold"/>
                                        <p:tgtEl>
                                          <p:spTgt spid="98"/>
                                        </p:tgtEl>
                                        <p:attrNameLst>
                                          <p:attrName>ppt_y</p:attrName>
                                        </p:attrNameLst>
                                      </p:cBhvr>
                                      <p:tavLst>
                                        <p:tav tm="0">
                                          <p:val>
                                            <p:strVal val="#ppt_y+.1"/>
                                          </p:val>
                                        </p:tav>
                                        <p:tav tm="100000">
                                          <p:val>
                                            <p:strVal val="#ppt_y"/>
                                          </p:val>
                                        </p:tav>
                                      </p:tavLst>
                                    </p:anim>
                                  </p:childTnLst>
                                </p:cTn>
                              </p:par>
                            </p:childTnLst>
                          </p:cTn>
                        </p:par>
                        <p:par>
                          <p:cTn id="73" fill="hold">
                            <p:stCondLst>
                              <p:cond delay="5500"/>
                            </p:stCondLst>
                            <p:childTnLst>
                              <p:par>
                                <p:cTn id="74" presetID="10" presetClass="entr" presetSubtype="0" fill="hold" grpId="0" nodeType="afterEffect">
                                  <p:stCondLst>
                                    <p:cond delay="0"/>
                                  </p:stCondLst>
                                  <p:childTnLst>
                                    <p:set>
                                      <p:cBhvr>
                                        <p:cTn id="75" dur="1" fill="hold">
                                          <p:stCondLst>
                                            <p:cond delay="0"/>
                                          </p:stCondLst>
                                        </p:cTn>
                                        <p:tgtEl>
                                          <p:spTgt spid="153"/>
                                        </p:tgtEl>
                                        <p:attrNameLst>
                                          <p:attrName>style.visibility</p:attrName>
                                        </p:attrNameLst>
                                      </p:cBhvr>
                                      <p:to>
                                        <p:strVal val="visible"/>
                                      </p:to>
                                    </p:set>
                                    <p:animEffect transition="in" filter="fade">
                                      <p:cBhvr>
                                        <p:cTn id="76" dur="20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107" grpId="0"/>
      <p:bldP spid="153" grpId="0"/>
      <p:bldP spid="93" grpId="0"/>
      <p:bldP spid="94" grpId="0"/>
      <p:bldP spid="96" grpId="0"/>
      <p:bldP spid="97" grpId="0"/>
      <p:bldP spid="9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02026" y="146027"/>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实验数据</a:t>
            </a:r>
            <a:endParaRPr lang="zh-CN" altLang="en-US" sz="2000" b="1" spc="300" dirty="0">
              <a:solidFill>
                <a:srgbClr val="00B0F0"/>
              </a:solidFill>
              <a:latin typeface="+mn-ea"/>
              <a:cs typeface="+mn-ea"/>
            </a:endParaRPr>
          </a:p>
        </p:txBody>
      </p:sp>
      <p:sp>
        <p:nvSpPr>
          <p:cNvPr id="27" name="TextBox 26"/>
          <p:cNvSpPr txBox="1"/>
          <p:nvPr/>
        </p:nvSpPr>
        <p:spPr>
          <a:xfrm>
            <a:off x="2483985" y="207583"/>
            <a:ext cx="748218" cy="338554"/>
          </a:xfrm>
          <a:prstGeom prst="rect">
            <a:avLst/>
          </a:prstGeom>
          <a:noFill/>
        </p:spPr>
        <p:txBody>
          <a:bodyPr wrap="none" rtlCol="0">
            <a:spAutoFit/>
          </a:bodyPr>
          <a:lstStyle/>
          <a:p>
            <a:r>
              <a:rPr lang="en-US" altLang="zh-CN" sz="1600" b="1" dirty="0" smtClean="0">
                <a:solidFill>
                  <a:srgbClr val="00B0F0"/>
                </a:solidFill>
                <a:latin typeface="+mn-ea"/>
                <a:cs typeface="+mn-ea"/>
              </a:rPr>
              <a:t>DATA</a:t>
            </a:r>
            <a:endParaRPr lang="zh-CN" altLang="en-US" sz="1600" b="1" dirty="0">
              <a:solidFill>
                <a:srgbClr val="00B0F0"/>
              </a:solidFill>
              <a:latin typeface="+mn-ea"/>
              <a:cs typeface="+mn-ea"/>
            </a:endParaRPr>
          </a:p>
        </p:txBody>
      </p:sp>
      <p:cxnSp>
        <p:nvCxnSpPr>
          <p:cNvPr id="28" name="直接连接符 27"/>
          <p:cNvCxnSpPr/>
          <p:nvPr/>
        </p:nvCxnSpPr>
        <p:spPr>
          <a:xfrm>
            <a:off x="2400197" y="227996"/>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grpSp>
        <p:nvGrpSpPr>
          <p:cNvPr id="32" name="组合 31"/>
          <p:cNvGrpSpPr/>
          <p:nvPr/>
        </p:nvGrpSpPr>
        <p:grpSpPr>
          <a:xfrm>
            <a:off x="3138712" y="906139"/>
            <a:ext cx="1696811" cy="1982147"/>
            <a:chOff x="2732314" y="906139"/>
            <a:chExt cx="1696811" cy="1982147"/>
          </a:xfrm>
        </p:grpSpPr>
        <p:sp>
          <p:nvSpPr>
            <p:cNvPr id="33" name="任意多边形 32"/>
            <p:cNvSpPr/>
            <p:nvPr/>
          </p:nvSpPr>
          <p:spPr>
            <a:xfrm>
              <a:off x="2732314" y="906139"/>
              <a:ext cx="1696811" cy="1982147"/>
            </a:xfrm>
            <a:custGeom>
              <a:avLst/>
              <a:gdLst>
                <a:gd name="connsiteX0" fmla="*/ 2262414 w 2262414"/>
                <a:gd name="connsiteY0" fmla="*/ 0 h 2642862"/>
                <a:gd name="connsiteX1" fmla="*/ 2262414 w 2262414"/>
                <a:gd name="connsiteY1" fmla="*/ 2321809 h 2642862"/>
                <a:gd name="connsiteX2" fmla="*/ 27394 w 2262414"/>
                <a:gd name="connsiteY2" fmla="*/ 2642862 h 2642862"/>
                <a:gd name="connsiteX3" fmla="*/ 11915 w 2262414"/>
                <a:gd name="connsiteY3" fmla="*/ 2541437 h 2642862"/>
                <a:gd name="connsiteX4" fmla="*/ 0 w 2262414"/>
                <a:gd name="connsiteY4" fmla="*/ 2305481 h 2642862"/>
                <a:gd name="connsiteX5" fmla="*/ 2071815 w 2262414"/>
                <a:gd name="connsiteY5" fmla="*/ 9625 h 2642862"/>
                <a:gd name="connsiteX6" fmla="*/ 2262414 w 2262414"/>
                <a:gd name="connsiteY6" fmla="*/ 0 h 264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2414" h="2642862">
                  <a:moveTo>
                    <a:pt x="2262414" y="0"/>
                  </a:moveTo>
                  <a:lnTo>
                    <a:pt x="2262414" y="2321809"/>
                  </a:lnTo>
                  <a:lnTo>
                    <a:pt x="27394" y="2642862"/>
                  </a:lnTo>
                  <a:lnTo>
                    <a:pt x="11915" y="2541437"/>
                  </a:lnTo>
                  <a:cubicBezTo>
                    <a:pt x="4036" y="2463857"/>
                    <a:pt x="0" y="2385140"/>
                    <a:pt x="0" y="2305481"/>
                  </a:cubicBezTo>
                  <a:cubicBezTo>
                    <a:pt x="0" y="1110593"/>
                    <a:pt x="908107" y="127806"/>
                    <a:pt x="2071815" y="9625"/>
                  </a:cubicBezTo>
                  <a:lnTo>
                    <a:pt x="2262414" y="0"/>
                  </a:lnTo>
                  <a:close/>
                </a:path>
              </a:pathLst>
            </a:cu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500" dirty="0">
                <a:solidFill>
                  <a:schemeClr val="bg2"/>
                </a:solidFill>
                <a:latin typeface="+mn-ea"/>
                <a:cs typeface="+mn-ea"/>
              </a:endParaRPr>
            </a:p>
          </p:txBody>
        </p:sp>
        <p:sp>
          <p:nvSpPr>
            <p:cNvPr id="34" name="文本框 33"/>
            <p:cNvSpPr txBox="1"/>
            <p:nvPr/>
          </p:nvSpPr>
          <p:spPr>
            <a:xfrm>
              <a:off x="3069772" y="1545527"/>
              <a:ext cx="891560" cy="461665"/>
            </a:xfrm>
            <a:prstGeom prst="rect">
              <a:avLst/>
            </a:prstGeom>
            <a:noFill/>
          </p:spPr>
          <p:txBody>
            <a:bodyPr wrap="square" rtlCol="0">
              <a:spAutoFit/>
            </a:bodyPr>
            <a:lstStyle/>
            <a:p>
              <a:r>
                <a:rPr lang="en-US" altLang="zh-CN" sz="2400" dirty="0">
                  <a:solidFill>
                    <a:schemeClr val="bg2"/>
                  </a:solidFill>
                  <a:latin typeface="+mn-ea"/>
                  <a:cs typeface="+mn-ea"/>
                </a:rPr>
                <a:t>28%</a:t>
              </a:r>
              <a:endParaRPr lang="zh-CN" altLang="en-US" sz="2400" dirty="0">
                <a:solidFill>
                  <a:schemeClr val="bg2"/>
                </a:solidFill>
                <a:latin typeface="+mn-ea"/>
                <a:cs typeface="+mn-ea"/>
              </a:endParaRPr>
            </a:p>
          </p:txBody>
        </p:sp>
      </p:grpSp>
      <p:grpSp>
        <p:nvGrpSpPr>
          <p:cNvPr id="35" name="组合 34"/>
          <p:cNvGrpSpPr/>
          <p:nvPr/>
        </p:nvGrpSpPr>
        <p:grpSpPr>
          <a:xfrm>
            <a:off x="4835523" y="904422"/>
            <a:ext cx="1764846" cy="3200498"/>
            <a:chOff x="4429125" y="904422"/>
            <a:chExt cx="1764846" cy="3200498"/>
          </a:xfrm>
        </p:grpSpPr>
        <p:sp>
          <p:nvSpPr>
            <p:cNvPr id="36" name="任意多边形 35"/>
            <p:cNvSpPr/>
            <p:nvPr/>
          </p:nvSpPr>
          <p:spPr>
            <a:xfrm>
              <a:off x="4429125" y="904422"/>
              <a:ext cx="1764846" cy="3200498"/>
            </a:xfrm>
            <a:custGeom>
              <a:avLst/>
              <a:gdLst>
                <a:gd name="connsiteX0" fmla="*/ 45357 w 2353128"/>
                <a:gd name="connsiteY0" fmla="*/ 0 h 4267330"/>
                <a:gd name="connsiteX1" fmla="*/ 92873 w 2353128"/>
                <a:gd name="connsiteY1" fmla="*/ 2399 h 4267330"/>
                <a:gd name="connsiteX2" fmla="*/ 281313 w 2353128"/>
                <a:gd name="connsiteY2" fmla="*/ 11915 h 4267330"/>
                <a:gd name="connsiteX3" fmla="*/ 2353128 w 2353128"/>
                <a:gd name="connsiteY3" fmla="*/ 2307771 h 4267330"/>
                <a:gd name="connsiteX4" fmla="*/ 1335654 w 2353128"/>
                <a:gd name="connsiteY4" fmla="*/ 4221411 h 4267330"/>
                <a:gd name="connsiteX5" fmla="*/ 1260070 w 2353128"/>
                <a:gd name="connsiteY5" fmla="*/ 4267330 h 4267330"/>
                <a:gd name="connsiteX6" fmla="*/ 742950 w 2353128"/>
                <a:gd name="connsiteY6" fmla="*/ 3486149 h 4267330"/>
                <a:gd name="connsiteX7" fmla="*/ 490797 w 2353128"/>
                <a:gd name="connsiteY7" fmla="*/ 2134865 h 4267330"/>
                <a:gd name="connsiteX8" fmla="*/ 0 w 2353128"/>
                <a:gd name="connsiteY8" fmla="*/ 2134865 h 4267330"/>
                <a:gd name="connsiteX9" fmla="*/ 0 w 2353128"/>
                <a:gd name="connsiteY9" fmla="*/ 2290 h 4267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3128" h="4267330">
                  <a:moveTo>
                    <a:pt x="45357" y="0"/>
                  </a:moveTo>
                  <a:lnTo>
                    <a:pt x="92873" y="2399"/>
                  </a:lnTo>
                  <a:lnTo>
                    <a:pt x="281313" y="11915"/>
                  </a:lnTo>
                  <a:cubicBezTo>
                    <a:pt x="1445021" y="130096"/>
                    <a:pt x="2353128" y="1112883"/>
                    <a:pt x="2353128" y="2307771"/>
                  </a:cubicBezTo>
                  <a:cubicBezTo>
                    <a:pt x="2353128" y="3104363"/>
                    <a:pt x="1949525" y="3806688"/>
                    <a:pt x="1335654" y="4221411"/>
                  </a:cubicBezTo>
                  <a:lnTo>
                    <a:pt x="1260070" y="4267330"/>
                  </a:lnTo>
                  <a:lnTo>
                    <a:pt x="742950" y="3486149"/>
                  </a:lnTo>
                  <a:lnTo>
                    <a:pt x="490797" y="2134865"/>
                  </a:lnTo>
                  <a:lnTo>
                    <a:pt x="0" y="2134865"/>
                  </a:lnTo>
                  <a:lnTo>
                    <a:pt x="0" y="2290"/>
                  </a:lnTo>
                  <a:close/>
                </a:path>
              </a:pathLst>
            </a:cu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500" dirty="0">
                <a:solidFill>
                  <a:schemeClr val="bg2"/>
                </a:solidFill>
                <a:latin typeface="+mn-ea"/>
                <a:cs typeface="+mn-ea"/>
              </a:endParaRPr>
            </a:p>
          </p:txBody>
        </p:sp>
        <p:sp>
          <p:nvSpPr>
            <p:cNvPr id="37" name="文本框 36"/>
            <p:cNvSpPr txBox="1"/>
            <p:nvPr/>
          </p:nvSpPr>
          <p:spPr>
            <a:xfrm>
              <a:off x="4808764" y="1189740"/>
              <a:ext cx="891560" cy="461665"/>
            </a:xfrm>
            <a:prstGeom prst="rect">
              <a:avLst/>
            </a:prstGeom>
            <a:noFill/>
          </p:spPr>
          <p:txBody>
            <a:bodyPr wrap="square" rtlCol="0">
              <a:spAutoFit/>
            </a:bodyPr>
            <a:lstStyle/>
            <a:p>
              <a:r>
                <a:rPr lang="en-US" altLang="zh-CN" sz="2400" dirty="0">
                  <a:solidFill>
                    <a:schemeClr val="bg2"/>
                  </a:solidFill>
                  <a:latin typeface="+mn-ea"/>
                  <a:cs typeface="+mn-ea"/>
                </a:rPr>
                <a:t>39%</a:t>
              </a:r>
              <a:endParaRPr lang="zh-CN" altLang="en-US" sz="2400" dirty="0">
                <a:solidFill>
                  <a:schemeClr val="bg2"/>
                </a:solidFill>
                <a:latin typeface="+mn-ea"/>
                <a:cs typeface="+mn-ea"/>
              </a:endParaRPr>
            </a:p>
          </p:txBody>
        </p:sp>
      </p:grpSp>
      <p:grpSp>
        <p:nvGrpSpPr>
          <p:cNvPr id="38" name="组合 37"/>
          <p:cNvGrpSpPr/>
          <p:nvPr/>
        </p:nvGrpSpPr>
        <p:grpSpPr>
          <a:xfrm>
            <a:off x="3159258" y="2505572"/>
            <a:ext cx="2621318" cy="1860508"/>
            <a:chOff x="2752860" y="2505572"/>
            <a:chExt cx="2621318" cy="1860508"/>
          </a:xfrm>
        </p:grpSpPr>
        <p:sp>
          <p:nvSpPr>
            <p:cNvPr id="39" name="任意多边形 38"/>
            <p:cNvSpPr/>
            <p:nvPr/>
          </p:nvSpPr>
          <p:spPr>
            <a:xfrm>
              <a:off x="2752860" y="2505572"/>
              <a:ext cx="2621318" cy="1860508"/>
            </a:xfrm>
            <a:custGeom>
              <a:avLst/>
              <a:gdLst>
                <a:gd name="connsiteX0" fmla="*/ 2235020 w 3495090"/>
                <a:gd name="connsiteY0" fmla="*/ 0 h 2480677"/>
                <a:gd name="connsiteX1" fmla="*/ 2725817 w 3495090"/>
                <a:gd name="connsiteY1" fmla="*/ 0 h 2480677"/>
                <a:gd name="connsiteX2" fmla="*/ 2977970 w 3495090"/>
                <a:gd name="connsiteY2" fmla="*/ 1351284 h 2480677"/>
                <a:gd name="connsiteX3" fmla="*/ 3495090 w 3495090"/>
                <a:gd name="connsiteY3" fmla="*/ 2132465 h 2480677"/>
                <a:gd name="connsiteX4" fmla="*/ 3380398 w 3495090"/>
                <a:gd name="connsiteY4" fmla="*/ 2202142 h 2480677"/>
                <a:gd name="connsiteX5" fmla="*/ 2280377 w 3495090"/>
                <a:gd name="connsiteY5" fmla="*/ 2480677 h 2480677"/>
                <a:gd name="connsiteX6" fmla="*/ 19492 w 3495090"/>
                <a:gd name="connsiteY6" fmla="*/ 638002 h 2480677"/>
                <a:gd name="connsiteX7" fmla="*/ 0 w 3495090"/>
                <a:gd name="connsiteY7" fmla="*/ 510287 h 2480677"/>
                <a:gd name="connsiteX8" fmla="*/ 2235020 w 3495090"/>
                <a:gd name="connsiteY8" fmla="*/ 189234 h 2480677"/>
                <a:gd name="connsiteX9" fmla="*/ 2235020 w 3495090"/>
                <a:gd name="connsiteY9" fmla="*/ 0 h 248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5090" h="2480677">
                  <a:moveTo>
                    <a:pt x="2235020" y="0"/>
                  </a:moveTo>
                  <a:lnTo>
                    <a:pt x="2725817" y="0"/>
                  </a:lnTo>
                  <a:lnTo>
                    <a:pt x="2977970" y="1351284"/>
                  </a:lnTo>
                  <a:lnTo>
                    <a:pt x="3495090" y="2132465"/>
                  </a:lnTo>
                  <a:lnTo>
                    <a:pt x="3380398" y="2202142"/>
                  </a:lnTo>
                  <a:cubicBezTo>
                    <a:pt x="3053402" y="2379776"/>
                    <a:pt x="2678673" y="2480677"/>
                    <a:pt x="2280377" y="2480677"/>
                  </a:cubicBezTo>
                  <a:cubicBezTo>
                    <a:pt x="1165149" y="2480677"/>
                    <a:pt x="234683" y="1689615"/>
                    <a:pt x="19492" y="638002"/>
                  </a:cubicBezTo>
                  <a:lnTo>
                    <a:pt x="0" y="510287"/>
                  </a:lnTo>
                  <a:lnTo>
                    <a:pt x="2235020" y="189234"/>
                  </a:lnTo>
                  <a:lnTo>
                    <a:pt x="2235020" y="0"/>
                  </a:lnTo>
                  <a:close/>
                </a:path>
              </a:pathLst>
            </a:cu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500" dirty="0">
                <a:solidFill>
                  <a:schemeClr val="bg2"/>
                </a:solidFill>
                <a:latin typeface="+mn-ea"/>
                <a:cs typeface="+mn-ea"/>
              </a:endParaRPr>
            </a:p>
          </p:txBody>
        </p:sp>
        <p:sp>
          <p:nvSpPr>
            <p:cNvPr id="40" name="文本框 39"/>
            <p:cNvSpPr txBox="1"/>
            <p:nvPr/>
          </p:nvSpPr>
          <p:spPr>
            <a:xfrm>
              <a:off x="3580720" y="3856737"/>
              <a:ext cx="891560" cy="461665"/>
            </a:xfrm>
            <a:prstGeom prst="rect">
              <a:avLst/>
            </a:prstGeom>
            <a:noFill/>
          </p:spPr>
          <p:txBody>
            <a:bodyPr wrap="square" rtlCol="0">
              <a:spAutoFit/>
            </a:bodyPr>
            <a:lstStyle/>
            <a:p>
              <a:r>
                <a:rPr lang="en-US" altLang="zh-CN" sz="2400" dirty="0">
                  <a:solidFill>
                    <a:schemeClr val="bg2"/>
                  </a:solidFill>
                  <a:latin typeface="+mn-ea"/>
                  <a:cs typeface="+mn-ea"/>
                </a:rPr>
                <a:t>33%</a:t>
              </a:r>
              <a:endParaRPr lang="zh-CN" altLang="en-US" sz="2400" dirty="0">
                <a:solidFill>
                  <a:schemeClr val="bg2"/>
                </a:solidFill>
                <a:latin typeface="+mn-ea"/>
                <a:cs typeface="+mn-ea"/>
              </a:endParaRPr>
            </a:p>
          </p:txBody>
        </p:sp>
      </p:grpSp>
      <p:grpSp>
        <p:nvGrpSpPr>
          <p:cNvPr id="41" name="组合 40"/>
          <p:cNvGrpSpPr/>
          <p:nvPr/>
        </p:nvGrpSpPr>
        <p:grpSpPr>
          <a:xfrm>
            <a:off x="1005112" y="698152"/>
            <a:ext cx="2471058" cy="1281234"/>
            <a:chOff x="598714" y="698152"/>
            <a:chExt cx="2471058" cy="1281234"/>
          </a:xfrm>
        </p:grpSpPr>
        <p:cxnSp>
          <p:nvCxnSpPr>
            <p:cNvPr id="42" name="直接连接符 41"/>
            <p:cNvCxnSpPr/>
            <p:nvPr/>
          </p:nvCxnSpPr>
          <p:spPr>
            <a:xfrm>
              <a:off x="598715" y="1086757"/>
              <a:ext cx="2471057" cy="0"/>
            </a:xfrm>
            <a:prstGeom prst="line">
              <a:avLst/>
            </a:prstGeom>
            <a:ln>
              <a:solidFill>
                <a:srgbClr val="584F59"/>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598715" y="1979386"/>
              <a:ext cx="1948543" cy="0"/>
            </a:xfrm>
            <a:prstGeom prst="line">
              <a:avLst/>
            </a:prstGeom>
            <a:ln>
              <a:solidFill>
                <a:srgbClr val="584F59"/>
              </a:solidFill>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598715" y="1129116"/>
              <a:ext cx="2078103" cy="830997"/>
            </a:xfrm>
            <a:prstGeom prst="rect">
              <a:avLst/>
            </a:prstGeom>
            <a:noFill/>
          </p:spPr>
          <p:txBody>
            <a:bodyPr wrap="square" rtlCol="0">
              <a:spAutoFit/>
            </a:bodyPr>
            <a:lstStyle/>
            <a:p>
              <a:r>
                <a:rPr lang="zh-CN" altLang="en-US" sz="1200" dirty="0">
                  <a:latin typeface="+mn-ea"/>
                  <a:cs typeface="+mn-ea"/>
                </a:rPr>
                <a:t>单击此处添加您的标题文字单击此处添加您的标题文字单击此处添加您的标题文字单击此处添加您的标题</a:t>
              </a:r>
              <a:endParaRPr lang="zh-CN" altLang="en-US" sz="1200" dirty="0">
                <a:latin typeface="+mn-ea"/>
                <a:cs typeface="+mn-ea"/>
              </a:endParaRPr>
            </a:p>
          </p:txBody>
        </p:sp>
        <p:sp>
          <p:nvSpPr>
            <p:cNvPr id="45" name="文本框 44"/>
            <p:cNvSpPr txBox="1"/>
            <p:nvPr/>
          </p:nvSpPr>
          <p:spPr>
            <a:xfrm>
              <a:off x="598714" y="698152"/>
              <a:ext cx="1414463" cy="369332"/>
            </a:xfrm>
            <a:prstGeom prst="rect">
              <a:avLst/>
            </a:prstGeom>
            <a:noFill/>
          </p:spPr>
          <p:txBody>
            <a:bodyPr wrap="square" rtlCol="0">
              <a:spAutoFit/>
            </a:bodyPr>
            <a:lstStyle/>
            <a:p>
              <a:r>
                <a:rPr lang="zh-CN" altLang="en-US" dirty="0">
                  <a:latin typeface="+mn-ea"/>
                  <a:cs typeface="+mn-ea"/>
                </a:rPr>
                <a:t>添加标题</a:t>
              </a:r>
              <a:endParaRPr lang="zh-CN" altLang="en-US" dirty="0">
                <a:latin typeface="+mn-ea"/>
                <a:cs typeface="+mn-ea"/>
              </a:endParaRPr>
            </a:p>
          </p:txBody>
        </p:sp>
      </p:grpSp>
      <p:grpSp>
        <p:nvGrpSpPr>
          <p:cNvPr id="46" name="组合 45"/>
          <p:cNvGrpSpPr/>
          <p:nvPr/>
        </p:nvGrpSpPr>
        <p:grpSpPr>
          <a:xfrm>
            <a:off x="729340" y="2891067"/>
            <a:ext cx="3069773" cy="1219604"/>
            <a:chOff x="598714" y="3384552"/>
            <a:chExt cx="3069773" cy="1219604"/>
          </a:xfrm>
        </p:grpSpPr>
        <p:cxnSp>
          <p:nvCxnSpPr>
            <p:cNvPr id="47" name="直接连接符 46"/>
            <p:cNvCxnSpPr/>
            <p:nvPr/>
          </p:nvCxnSpPr>
          <p:spPr>
            <a:xfrm>
              <a:off x="598715" y="3773158"/>
              <a:ext cx="2471057" cy="0"/>
            </a:xfrm>
            <a:prstGeom prst="line">
              <a:avLst/>
            </a:prstGeom>
            <a:ln>
              <a:solidFill>
                <a:srgbClr val="584F59"/>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598715" y="4581072"/>
              <a:ext cx="3069772" cy="0"/>
            </a:xfrm>
            <a:prstGeom prst="line">
              <a:avLst/>
            </a:prstGeom>
            <a:ln>
              <a:solidFill>
                <a:srgbClr val="584F59"/>
              </a:solidFill>
            </a:ln>
          </p:spPr>
          <p:style>
            <a:lnRef idx="1">
              <a:schemeClr val="accent1"/>
            </a:lnRef>
            <a:fillRef idx="0">
              <a:schemeClr val="accent1"/>
            </a:fillRef>
            <a:effectRef idx="0">
              <a:schemeClr val="accent1"/>
            </a:effectRef>
            <a:fontRef idx="minor">
              <a:schemeClr val="tx1"/>
            </a:fontRef>
          </p:style>
        </p:cxnSp>
        <p:sp>
          <p:nvSpPr>
            <p:cNvPr id="49" name="文本框 48"/>
            <p:cNvSpPr txBox="1"/>
            <p:nvPr/>
          </p:nvSpPr>
          <p:spPr>
            <a:xfrm>
              <a:off x="598715" y="3773159"/>
              <a:ext cx="2078103" cy="830997"/>
            </a:xfrm>
            <a:prstGeom prst="rect">
              <a:avLst/>
            </a:prstGeom>
            <a:noFill/>
          </p:spPr>
          <p:txBody>
            <a:bodyPr wrap="square" rtlCol="0">
              <a:spAutoFit/>
            </a:bodyPr>
            <a:lstStyle/>
            <a:p>
              <a:r>
                <a:rPr lang="zh-CN" altLang="en-US" sz="1200" dirty="0">
                  <a:latin typeface="+mn-ea"/>
                  <a:cs typeface="+mn-ea"/>
                </a:rPr>
                <a:t>单击此处添加您的标题文字单击此处添加您的标题文字单击此处添加您的标题文字单击此处添加您的标题</a:t>
              </a:r>
              <a:endParaRPr lang="zh-CN" altLang="en-US" sz="1200" dirty="0">
                <a:latin typeface="+mn-ea"/>
                <a:cs typeface="+mn-ea"/>
              </a:endParaRPr>
            </a:p>
          </p:txBody>
        </p:sp>
        <p:sp>
          <p:nvSpPr>
            <p:cNvPr id="50" name="文本框 49"/>
            <p:cNvSpPr txBox="1"/>
            <p:nvPr/>
          </p:nvSpPr>
          <p:spPr>
            <a:xfrm>
              <a:off x="598714" y="3384552"/>
              <a:ext cx="1414463" cy="369332"/>
            </a:xfrm>
            <a:prstGeom prst="rect">
              <a:avLst/>
            </a:prstGeom>
            <a:noFill/>
          </p:spPr>
          <p:txBody>
            <a:bodyPr wrap="square" rtlCol="0">
              <a:spAutoFit/>
            </a:bodyPr>
            <a:lstStyle/>
            <a:p>
              <a:r>
                <a:rPr lang="zh-CN" altLang="en-US" dirty="0">
                  <a:latin typeface="+mn-ea"/>
                  <a:cs typeface="+mn-ea"/>
                </a:rPr>
                <a:t>添加标题</a:t>
              </a:r>
              <a:endParaRPr lang="zh-CN" altLang="en-US" dirty="0">
                <a:latin typeface="+mn-ea"/>
                <a:cs typeface="+mn-ea"/>
              </a:endParaRPr>
            </a:p>
          </p:txBody>
        </p:sp>
      </p:grpSp>
      <p:grpSp>
        <p:nvGrpSpPr>
          <p:cNvPr id="51" name="组合 50"/>
          <p:cNvGrpSpPr/>
          <p:nvPr/>
        </p:nvGrpSpPr>
        <p:grpSpPr>
          <a:xfrm>
            <a:off x="6600369" y="1136891"/>
            <a:ext cx="2373087" cy="1375895"/>
            <a:chOff x="6193971" y="1136891"/>
            <a:chExt cx="2373087" cy="1375895"/>
          </a:xfrm>
        </p:grpSpPr>
        <p:cxnSp>
          <p:nvCxnSpPr>
            <p:cNvPr id="52" name="直接连接符 51"/>
            <p:cNvCxnSpPr/>
            <p:nvPr/>
          </p:nvCxnSpPr>
          <p:spPr>
            <a:xfrm>
              <a:off x="6193972" y="1500415"/>
              <a:ext cx="2373086" cy="0"/>
            </a:xfrm>
            <a:prstGeom prst="line">
              <a:avLst/>
            </a:prstGeom>
            <a:ln>
              <a:solidFill>
                <a:srgbClr val="584F59"/>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6444343" y="2512786"/>
              <a:ext cx="2122715" cy="0"/>
            </a:xfrm>
            <a:prstGeom prst="line">
              <a:avLst/>
            </a:prstGeom>
            <a:ln>
              <a:solidFill>
                <a:srgbClr val="584F59"/>
              </a:solidFill>
            </a:ln>
          </p:spPr>
          <p:style>
            <a:lnRef idx="1">
              <a:schemeClr val="accent1"/>
            </a:lnRef>
            <a:fillRef idx="0">
              <a:schemeClr val="accent1"/>
            </a:fillRef>
            <a:effectRef idx="0">
              <a:schemeClr val="accent1"/>
            </a:effectRef>
            <a:fontRef idx="minor">
              <a:schemeClr val="tx1"/>
            </a:fontRef>
          </p:style>
        </p:cxnSp>
        <p:sp>
          <p:nvSpPr>
            <p:cNvPr id="54" name="文本框 53"/>
            <p:cNvSpPr txBox="1"/>
            <p:nvPr/>
          </p:nvSpPr>
          <p:spPr>
            <a:xfrm>
              <a:off x="6488954" y="1602644"/>
              <a:ext cx="2078103" cy="830997"/>
            </a:xfrm>
            <a:prstGeom prst="rect">
              <a:avLst/>
            </a:prstGeom>
            <a:noFill/>
          </p:spPr>
          <p:txBody>
            <a:bodyPr wrap="square" rtlCol="0">
              <a:spAutoFit/>
            </a:bodyPr>
            <a:lstStyle/>
            <a:p>
              <a:r>
                <a:rPr lang="zh-CN" altLang="en-US" sz="1200" dirty="0">
                  <a:latin typeface="+mn-ea"/>
                  <a:cs typeface="+mn-ea"/>
                </a:rPr>
                <a:t>单击此处添加您的标题文字单击此处添加您的标题文字单击此处添加您的标题文字单击此处添加您的标题</a:t>
              </a:r>
              <a:endParaRPr lang="zh-CN" altLang="en-US" sz="1200" dirty="0">
                <a:latin typeface="+mn-ea"/>
                <a:cs typeface="+mn-ea"/>
              </a:endParaRPr>
            </a:p>
          </p:txBody>
        </p:sp>
        <p:sp>
          <p:nvSpPr>
            <p:cNvPr id="55" name="文本框 54"/>
            <p:cNvSpPr txBox="1"/>
            <p:nvPr/>
          </p:nvSpPr>
          <p:spPr>
            <a:xfrm>
              <a:off x="6193971" y="1136891"/>
              <a:ext cx="1414463" cy="369332"/>
            </a:xfrm>
            <a:prstGeom prst="rect">
              <a:avLst/>
            </a:prstGeom>
            <a:noFill/>
          </p:spPr>
          <p:txBody>
            <a:bodyPr wrap="square" rtlCol="0">
              <a:spAutoFit/>
            </a:bodyPr>
            <a:lstStyle/>
            <a:p>
              <a:r>
                <a:rPr lang="zh-CN" altLang="en-US" dirty="0">
                  <a:latin typeface="+mn-ea"/>
                  <a:cs typeface="+mn-ea"/>
                </a:rPr>
                <a:t>添加标题</a:t>
              </a:r>
              <a:endParaRPr lang="zh-CN" altLang="en-US" dirty="0">
                <a:latin typeface="+mn-ea"/>
                <a:cs typeface="+mn-ea"/>
              </a:endParaRPr>
            </a:p>
          </p:txBody>
        </p:sp>
      </p:grpSp>
      <p:grpSp>
        <p:nvGrpSpPr>
          <p:cNvPr id="56" name="组合 55"/>
          <p:cNvGrpSpPr/>
          <p:nvPr/>
        </p:nvGrpSpPr>
        <p:grpSpPr>
          <a:xfrm>
            <a:off x="3855809" y="1628321"/>
            <a:ext cx="2397579" cy="2397579"/>
            <a:chOff x="3449411" y="1628321"/>
            <a:chExt cx="2397579" cy="2397579"/>
          </a:xfrm>
        </p:grpSpPr>
        <p:sp>
          <p:nvSpPr>
            <p:cNvPr id="57" name="椭圆 56"/>
            <p:cNvSpPr/>
            <p:nvPr/>
          </p:nvSpPr>
          <p:spPr>
            <a:xfrm>
              <a:off x="3449411" y="1628321"/>
              <a:ext cx="2397579" cy="2397579"/>
            </a:xfrm>
            <a:prstGeom prst="ellipse">
              <a:avLst/>
            </a:prstGeom>
            <a:solidFill>
              <a:srgbClr val="F8F7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500" dirty="0">
                <a:latin typeface="+mn-ea"/>
                <a:cs typeface="+mn-ea"/>
              </a:endParaRPr>
            </a:p>
          </p:txBody>
        </p:sp>
        <p:sp>
          <p:nvSpPr>
            <p:cNvPr id="60" name="Freeform 342"/>
            <p:cNvSpPr/>
            <p:nvPr/>
          </p:nvSpPr>
          <p:spPr bwMode="auto">
            <a:xfrm>
              <a:off x="3923948" y="2066902"/>
              <a:ext cx="1268964" cy="1516490"/>
            </a:xfrm>
            <a:custGeom>
              <a:avLst/>
              <a:gdLst>
                <a:gd name="T0" fmla="*/ 1447943939 w 13526"/>
                <a:gd name="T1" fmla="*/ 1100520921 h 16157"/>
                <a:gd name="T2" fmla="*/ 1430867226 w 13526"/>
                <a:gd name="T3" fmla="*/ 1144398523 h 16157"/>
                <a:gd name="T4" fmla="*/ 1401223533 w 13526"/>
                <a:gd name="T5" fmla="*/ 1184836455 h 16157"/>
                <a:gd name="T6" fmla="*/ 1358802811 w 13526"/>
                <a:gd name="T7" fmla="*/ 1222262000 h 16157"/>
                <a:gd name="T8" fmla="*/ 1306607839 w 13526"/>
                <a:gd name="T9" fmla="*/ 1254741705 h 16157"/>
                <a:gd name="T10" fmla="*/ 1256021541 w 13526"/>
                <a:gd name="T11" fmla="*/ 1278295245 h 16157"/>
                <a:gd name="T12" fmla="*/ 1205008249 w 13526"/>
                <a:gd name="T13" fmla="*/ 1295717820 h 16157"/>
                <a:gd name="T14" fmla="*/ 1153348742 w 13526"/>
                <a:gd name="T15" fmla="*/ 1306900958 h 16157"/>
                <a:gd name="T16" fmla="*/ 1101368383 w 13526"/>
                <a:gd name="T17" fmla="*/ 1311849128 h 16157"/>
                <a:gd name="T18" fmla="*/ 1057228234 w 13526"/>
                <a:gd name="T19" fmla="*/ 1311310850 h 16157"/>
                <a:gd name="T20" fmla="*/ 1018135659 w 13526"/>
                <a:gd name="T21" fmla="*/ 1307224333 h 16157"/>
                <a:gd name="T22" fmla="*/ 981083312 w 13526"/>
                <a:gd name="T23" fmla="*/ 1300125477 h 16157"/>
                <a:gd name="T24" fmla="*/ 946500565 w 13526"/>
                <a:gd name="T25" fmla="*/ 1289586903 h 16157"/>
                <a:gd name="T26" fmla="*/ 912670176 w 13526"/>
                <a:gd name="T27" fmla="*/ 1275497760 h 16157"/>
                <a:gd name="T28" fmla="*/ 877335022 w 13526"/>
                <a:gd name="T29" fmla="*/ 1253773766 h 16157"/>
                <a:gd name="T30" fmla="*/ 850915569 w 13526"/>
                <a:gd name="T31" fmla="*/ 1228499250 h 16157"/>
                <a:gd name="T32" fmla="*/ 833409534 w 13526"/>
                <a:gd name="T33" fmla="*/ 1199355260 h 16157"/>
                <a:gd name="T34" fmla="*/ 824819200 w 13526"/>
                <a:gd name="T35" fmla="*/ 1166445940 h 16157"/>
                <a:gd name="T36" fmla="*/ 826321684 w 13526"/>
                <a:gd name="T37" fmla="*/ 1125793201 h 16157"/>
                <a:gd name="T38" fmla="*/ 840820422 w 13526"/>
                <a:gd name="T39" fmla="*/ 1084172523 h 16157"/>
                <a:gd name="T40" fmla="*/ 868959302 w 13526"/>
                <a:gd name="T41" fmla="*/ 1046317269 h 16157"/>
                <a:gd name="T42" fmla="*/ 910521476 w 13526"/>
                <a:gd name="T43" fmla="*/ 1012331441 h 16157"/>
                <a:gd name="T44" fmla="*/ 965617555 w 13526"/>
                <a:gd name="T45" fmla="*/ 981896136 h 16157"/>
                <a:gd name="T46" fmla="*/ 1015557636 w 13526"/>
                <a:gd name="T47" fmla="*/ 961248650 h 16157"/>
                <a:gd name="T48" fmla="*/ 1065712379 w 13526"/>
                <a:gd name="T49" fmla="*/ 945547051 h 16157"/>
                <a:gd name="T50" fmla="*/ 1116296395 w 13526"/>
                <a:gd name="T51" fmla="*/ 935006195 h 16157"/>
                <a:gd name="T52" fmla="*/ 1167203544 w 13526"/>
                <a:gd name="T53" fmla="*/ 929522029 h 16157"/>
                <a:gd name="T54" fmla="*/ 1227132536 w 13526"/>
                <a:gd name="T55" fmla="*/ 929628363 h 16157"/>
                <a:gd name="T56" fmla="*/ 1275032341 w 13526"/>
                <a:gd name="T57" fmla="*/ 935114763 h 16157"/>
                <a:gd name="T58" fmla="*/ 1306284754 w 13526"/>
                <a:gd name="T59" fmla="*/ 941890196 h 16157"/>
                <a:gd name="T60" fmla="*/ 1335711504 w 13526"/>
                <a:gd name="T61" fmla="*/ 951246023 h 16157"/>
                <a:gd name="T62" fmla="*/ 620655235 w 13526"/>
                <a:gd name="T63" fmla="*/ 1494784146 h 16157"/>
                <a:gd name="T64" fmla="*/ 610880939 w 13526"/>
                <a:gd name="T65" fmla="*/ 1540170248 h 16157"/>
                <a:gd name="T66" fmla="*/ 588971266 w 13526"/>
                <a:gd name="T67" fmla="*/ 1582541729 h 16157"/>
                <a:gd name="T68" fmla="*/ 554605413 w 13526"/>
                <a:gd name="T69" fmla="*/ 1622120242 h 16157"/>
                <a:gd name="T70" fmla="*/ 507778818 w 13526"/>
                <a:gd name="T71" fmla="*/ 1658792750 h 16157"/>
                <a:gd name="T72" fmla="*/ 456442395 w 13526"/>
                <a:gd name="T73" fmla="*/ 1688474924 h 16157"/>
                <a:gd name="T74" fmla="*/ 406287700 w 13526"/>
                <a:gd name="T75" fmla="*/ 1710630862 h 16157"/>
                <a:gd name="T76" fmla="*/ 355809825 w 13526"/>
                <a:gd name="T77" fmla="*/ 1726117606 h 16157"/>
                <a:gd name="T78" fmla="*/ 305011195 w 13526"/>
                <a:gd name="T79" fmla="*/ 1735258579 h 16157"/>
                <a:gd name="T80" fmla="*/ 255177303 w 13526"/>
                <a:gd name="T81" fmla="*/ 1737624119 h 16157"/>
                <a:gd name="T82" fmla="*/ 215334555 w 13526"/>
                <a:gd name="T83" fmla="*/ 1735579720 h 16157"/>
                <a:gd name="T84" fmla="*/ 177636040 w 13526"/>
                <a:gd name="T85" fmla="*/ 1730204123 h 16157"/>
                <a:gd name="T86" fmla="*/ 141873846 w 13526"/>
                <a:gd name="T87" fmla="*/ 1721707666 h 16157"/>
                <a:gd name="T88" fmla="*/ 108149694 w 13526"/>
                <a:gd name="T89" fmla="*/ 1709877777 h 16157"/>
                <a:gd name="T90" fmla="*/ 72387500 w 13526"/>
                <a:gd name="T91" fmla="*/ 1692561441 h 16157"/>
                <a:gd name="T92" fmla="*/ 40812002 w 13526"/>
                <a:gd name="T93" fmla="*/ 1669763269 h 16157"/>
                <a:gd name="T94" fmla="*/ 18149970 w 13526"/>
                <a:gd name="T95" fmla="*/ 1642767729 h 16157"/>
                <a:gd name="T96" fmla="*/ 4618252 w 13526"/>
                <a:gd name="T97" fmla="*/ 1611687907 h 16157"/>
                <a:gd name="T98" fmla="*/ 0 w 13526"/>
                <a:gd name="T99" fmla="*/ 1576627902 h 16157"/>
                <a:gd name="T100" fmla="*/ 6767000 w 13526"/>
                <a:gd name="T101" fmla="*/ 1533394768 h 16157"/>
                <a:gd name="T102" fmla="*/ 26848775 w 13526"/>
                <a:gd name="T103" fmla="*/ 1493816255 h 16157"/>
                <a:gd name="T104" fmla="*/ 60572927 w 13526"/>
                <a:gd name="T105" fmla="*/ 1457573456 h 16157"/>
                <a:gd name="T106" fmla="*/ 107397288 w 13526"/>
                <a:gd name="T107" fmla="*/ 1424664089 h 16157"/>
                <a:gd name="T108" fmla="*/ 161634818 w 13526"/>
                <a:gd name="T109" fmla="*/ 1397885639 h 16157"/>
                <a:gd name="T110" fmla="*/ 211681089 w 13526"/>
                <a:gd name="T111" fmla="*/ 1379386555 h 16157"/>
                <a:gd name="T112" fmla="*/ 262052727 w 13526"/>
                <a:gd name="T113" fmla="*/ 1365837925 h 16157"/>
                <a:gd name="T114" fmla="*/ 312742933 w 13526"/>
                <a:gd name="T115" fmla="*/ 1357447754 h 16157"/>
                <a:gd name="T116" fmla="*/ 363864696 w 13526"/>
                <a:gd name="T117" fmla="*/ 1354222843 h 16157"/>
                <a:gd name="T118" fmla="*/ 428626600 w 13526"/>
                <a:gd name="T119" fmla="*/ 1357662609 h 16157"/>
                <a:gd name="T120" fmla="*/ 489735038 w 13526"/>
                <a:gd name="T121" fmla="*/ 1370354151 h 1615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3526" h="16157">
                  <a:moveTo>
                    <a:pt x="13526" y="9859"/>
                  </a:moveTo>
                  <a:lnTo>
                    <a:pt x="13525" y="9923"/>
                  </a:lnTo>
                  <a:lnTo>
                    <a:pt x="13521" y="9987"/>
                  </a:lnTo>
                  <a:lnTo>
                    <a:pt x="13515" y="10048"/>
                  </a:lnTo>
                  <a:lnTo>
                    <a:pt x="13507" y="10110"/>
                  </a:lnTo>
                  <a:lnTo>
                    <a:pt x="13495" y="10172"/>
                  </a:lnTo>
                  <a:lnTo>
                    <a:pt x="13482" y="10233"/>
                  </a:lnTo>
                  <a:lnTo>
                    <a:pt x="13467" y="10292"/>
                  </a:lnTo>
                  <a:lnTo>
                    <a:pt x="13449" y="10352"/>
                  </a:lnTo>
                  <a:lnTo>
                    <a:pt x="13429" y="10411"/>
                  </a:lnTo>
                  <a:lnTo>
                    <a:pt x="13405" y="10470"/>
                  </a:lnTo>
                  <a:lnTo>
                    <a:pt x="13380" y="10527"/>
                  </a:lnTo>
                  <a:lnTo>
                    <a:pt x="13353" y="10584"/>
                  </a:lnTo>
                  <a:lnTo>
                    <a:pt x="13323" y="10641"/>
                  </a:lnTo>
                  <a:lnTo>
                    <a:pt x="13291" y="10696"/>
                  </a:lnTo>
                  <a:lnTo>
                    <a:pt x="13255" y="10751"/>
                  </a:lnTo>
                  <a:lnTo>
                    <a:pt x="13219" y="10806"/>
                  </a:lnTo>
                  <a:lnTo>
                    <a:pt x="13179" y="10859"/>
                  </a:lnTo>
                  <a:lnTo>
                    <a:pt x="13137" y="10913"/>
                  </a:lnTo>
                  <a:lnTo>
                    <a:pt x="13093" y="10966"/>
                  </a:lnTo>
                  <a:lnTo>
                    <a:pt x="13047" y="11017"/>
                  </a:lnTo>
                  <a:lnTo>
                    <a:pt x="12997" y="11069"/>
                  </a:lnTo>
                  <a:lnTo>
                    <a:pt x="12945" y="11120"/>
                  </a:lnTo>
                  <a:lnTo>
                    <a:pt x="12891" y="11170"/>
                  </a:lnTo>
                  <a:lnTo>
                    <a:pt x="12836" y="11220"/>
                  </a:lnTo>
                  <a:lnTo>
                    <a:pt x="12777" y="11268"/>
                  </a:lnTo>
                  <a:lnTo>
                    <a:pt x="12716" y="11317"/>
                  </a:lnTo>
                  <a:lnTo>
                    <a:pt x="12652" y="11365"/>
                  </a:lnTo>
                  <a:lnTo>
                    <a:pt x="12587" y="11412"/>
                  </a:lnTo>
                  <a:lnTo>
                    <a:pt x="12519" y="11459"/>
                  </a:lnTo>
                  <a:lnTo>
                    <a:pt x="12449" y="11504"/>
                  </a:lnTo>
                  <a:lnTo>
                    <a:pt x="12376" y="11549"/>
                  </a:lnTo>
                  <a:lnTo>
                    <a:pt x="12301" y="11593"/>
                  </a:lnTo>
                  <a:lnTo>
                    <a:pt x="12234" y="11631"/>
                  </a:lnTo>
                  <a:lnTo>
                    <a:pt x="12166" y="11667"/>
                  </a:lnTo>
                  <a:lnTo>
                    <a:pt x="12099" y="11702"/>
                  </a:lnTo>
                  <a:lnTo>
                    <a:pt x="12032" y="11735"/>
                  </a:lnTo>
                  <a:lnTo>
                    <a:pt x="11964" y="11769"/>
                  </a:lnTo>
                  <a:lnTo>
                    <a:pt x="11898" y="11800"/>
                  </a:lnTo>
                  <a:lnTo>
                    <a:pt x="11830" y="11829"/>
                  </a:lnTo>
                  <a:lnTo>
                    <a:pt x="11763" y="11859"/>
                  </a:lnTo>
                  <a:lnTo>
                    <a:pt x="11695" y="11886"/>
                  </a:lnTo>
                  <a:lnTo>
                    <a:pt x="11627" y="11913"/>
                  </a:lnTo>
                  <a:lnTo>
                    <a:pt x="11559" y="11939"/>
                  </a:lnTo>
                  <a:lnTo>
                    <a:pt x="11492" y="11963"/>
                  </a:lnTo>
                  <a:lnTo>
                    <a:pt x="11423" y="11986"/>
                  </a:lnTo>
                  <a:lnTo>
                    <a:pt x="11355" y="12008"/>
                  </a:lnTo>
                  <a:lnTo>
                    <a:pt x="11288" y="12029"/>
                  </a:lnTo>
                  <a:lnTo>
                    <a:pt x="11220" y="12048"/>
                  </a:lnTo>
                  <a:lnTo>
                    <a:pt x="11151" y="12066"/>
                  </a:lnTo>
                  <a:lnTo>
                    <a:pt x="11083" y="12084"/>
                  </a:lnTo>
                  <a:lnTo>
                    <a:pt x="11014" y="12100"/>
                  </a:lnTo>
                  <a:lnTo>
                    <a:pt x="10946" y="12115"/>
                  </a:lnTo>
                  <a:lnTo>
                    <a:pt x="10877" y="12128"/>
                  </a:lnTo>
                  <a:lnTo>
                    <a:pt x="10808" y="12141"/>
                  </a:lnTo>
                  <a:lnTo>
                    <a:pt x="10739" y="12152"/>
                  </a:lnTo>
                  <a:lnTo>
                    <a:pt x="10671" y="12162"/>
                  </a:lnTo>
                  <a:lnTo>
                    <a:pt x="10602" y="12172"/>
                  </a:lnTo>
                  <a:lnTo>
                    <a:pt x="10533" y="12179"/>
                  </a:lnTo>
                  <a:lnTo>
                    <a:pt x="10464" y="12186"/>
                  </a:lnTo>
                  <a:lnTo>
                    <a:pt x="10394" y="12191"/>
                  </a:lnTo>
                  <a:lnTo>
                    <a:pt x="10325" y="12195"/>
                  </a:lnTo>
                  <a:lnTo>
                    <a:pt x="10255" y="12198"/>
                  </a:lnTo>
                  <a:lnTo>
                    <a:pt x="10185" y="12200"/>
                  </a:lnTo>
                  <a:lnTo>
                    <a:pt x="10115" y="12200"/>
                  </a:lnTo>
                  <a:lnTo>
                    <a:pt x="10061" y="12200"/>
                  </a:lnTo>
                  <a:lnTo>
                    <a:pt x="10006" y="12199"/>
                  </a:lnTo>
                  <a:lnTo>
                    <a:pt x="9951" y="12197"/>
                  </a:lnTo>
                  <a:lnTo>
                    <a:pt x="9897" y="12195"/>
                  </a:lnTo>
                  <a:lnTo>
                    <a:pt x="9844" y="12193"/>
                  </a:lnTo>
                  <a:lnTo>
                    <a:pt x="9790" y="12189"/>
                  </a:lnTo>
                  <a:lnTo>
                    <a:pt x="9737" y="12185"/>
                  </a:lnTo>
                  <a:lnTo>
                    <a:pt x="9685" y="12180"/>
                  </a:lnTo>
                  <a:lnTo>
                    <a:pt x="9633" y="12175"/>
                  </a:lnTo>
                  <a:lnTo>
                    <a:pt x="9581" y="12169"/>
                  </a:lnTo>
                  <a:lnTo>
                    <a:pt x="9531" y="12162"/>
                  </a:lnTo>
                  <a:lnTo>
                    <a:pt x="9480" y="12155"/>
                  </a:lnTo>
                  <a:lnTo>
                    <a:pt x="9429" y="12147"/>
                  </a:lnTo>
                  <a:lnTo>
                    <a:pt x="9380" y="12139"/>
                  </a:lnTo>
                  <a:lnTo>
                    <a:pt x="9330" y="12130"/>
                  </a:lnTo>
                  <a:lnTo>
                    <a:pt x="9280" y="12121"/>
                  </a:lnTo>
                  <a:lnTo>
                    <a:pt x="9232" y="12111"/>
                  </a:lnTo>
                  <a:lnTo>
                    <a:pt x="9184" y="12100"/>
                  </a:lnTo>
                  <a:lnTo>
                    <a:pt x="9135" y="12089"/>
                  </a:lnTo>
                  <a:lnTo>
                    <a:pt x="9089" y="12076"/>
                  </a:lnTo>
                  <a:lnTo>
                    <a:pt x="9041" y="12063"/>
                  </a:lnTo>
                  <a:lnTo>
                    <a:pt x="8995" y="12050"/>
                  </a:lnTo>
                  <a:lnTo>
                    <a:pt x="8949" y="12037"/>
                  </a:lnTo>
                  <a:lnTo>
                    <a:pt x="8903" y="12022"/>
                  </a:lnTo>
                  <a:lnTo>
                    <a:pt x="8858" y="12008"/>
                  </a:lnTo>
                  <a:lnTo>
                    <a:pt x="8813" y="11991"/>
                  </a:lnTo>
                  <a:lnTo>
                    <a:pt x="8769" y="11975"/>
                  </a:lnTo>
                  <a:lnTo>
                    <a:pt x="8724" y="11959"/>
                  </a:lnTo>
                  <a:lnTo>
                    <a:pt x="8681" y="11941"/>
                  </a:lnTo>
                  <a:lnTo>
                    <a:pt x="8638" y="11924"/>
                  </a:lnTo>
                  <a:lnTo>
                    <a:pt x="8594" y="11904"/>
                  </a:lnTo>
                  <a:lnTo>
                    <a:pt x="8553" y="11885"/>
                  </a:lnTo>
                  <a:lnTo>
                    <a:pt x="8498" y="11860"/>
                  </a:lnTo>
                  <a:lnTo>
                    <a:pt x="8446" y="11833"/>
                  </a:lnTo>
                  <a:lnTo>
                    <a:pt x="8396" y="11806"/>
                  </a:lnTo>
                  <a:lnTo>
                    <a:pt x="8347" y="11778"/>
                  </a:lnTo>
                  <a:lnTo>
                    <a:pt x="8300" y="11749"/>
                  </a:lnTo>
                  <a:lnTo>
                    <a:pt x="8255" y="11720"/>
                  </a:lnTo>
                  <a:lnTo>
                    <a:pt x="8210" y="11690"/>
                  </a:lnTo>
                  <a:lnTo>
                    <a:pt x="8169" y="11658"/>
                  </a:lnTo>
                  <a:lnTo>
                    <a:pt x="8128" y="11627"/>
                  </a:lnTo>
                  <a:lnTo>
                    <a:pt x="8090" y="11595"/>
                  </a:lnTo>
                  <a:lnTo>
                    <a:pt x="8053" y="11562"/>
                  </a:lnTo>
                  <a:lnTo>
                    <a:pt x="8018" y="11529"/>
                  </a:lnTo>
                  <a:lnTo>
                    <a:pt x="7984" y="11494"/>
                  </a:lnTo>
                  <a:lnTo>
                    <a:pt x="7952" y="11459"/>
                  </a:lnTo>
                  <a:lnTo>
                    <a:pt x="7923" y="11423"/>
                  </a:lnTo>
                  <a:lnTo>
                    <a:pt x="7894" y="11387"/>
                  </a:lnTo>
                  <a:lnTo>
                    <a:pt x="7867" y="11349"/>
                  </a:lnTo>
                  <a:lnTo>
                    <a:pt x="7843" y="11312"/>
                  </a:lnTo>
                  <a:lnTo>
                    <a:pt x="7819" y="11272"/>
                  </a:lnTo>
                  <a:lnTo>
                    <a:pt x="7797" y="11233"/>
                  </a:lnTo>
                  <a:lnTo>
                    <a:pt x="7778" y="11194"/>
                  </a:lnTo>
                  <a:lnTo>
                    <a:pt x="7760" y="11152"/>
                  </a:lnTo>
                  <a:lnTo>
                    <a:pt x="7743" y="11110"/>
                  </a:lnTo>
                  <a:lnTo>
                    <a:pt x="7728" y="11068"/>
                  </a:lnTo>
                  <a:lnTo>
                    <a:pt x="7716" y="11025"/>
                  </a:lnTo>
                  <a:lnTo>
                    <a:pt x="7704" y="10982"/>
                  </a:lnTo>
                  <a:lnTo>
                    <a:pt x="7695" y="10937"/>
                  </a:lnTo>
                  <a:lnTo>
                    <a:pt x="7687" y="10892"/>
                  </a:lnTo>
                  <a:lnTo>
                    <a:pt x="7680" y="10846"/>
                  </a:lnTo>
                  <a:lnTo>
                    <a:pt x="7676" y="10800"/>
                  </a:lnTo>
                  <a:lnTo>
                    <a:pt x="7674" y="10752"/>
                  </a:lnTo>
                  <a:lnTo>
                    <a:pt x="7673" y="10703"/>
                  </a:lnTo>
                  <a:lnTo>
                    <a:pt x="7674" y="10644"/>
                  </a:lnTo>
                  <a:lnTo>
                    <a:pt x="7678" y="10584"/>
                  </a:lnTo>
                  <a:lnTo>
                    <a:pt x="7685" y="10525"/>
                  </a:lnTo>
                  <a:lnTo>
                    <a:pt x="7694" y="10468"/>
                  </a:lnTo>
                  <a:lnTo>
                    <a:pt x="7706" y="10410"/>
                  </a:lnTo>
                  <a:lnTo>
                    <a:pt x="7720" y="10353"/>
                  </a:lnTo>
                  <a:lnTo>
                    <a:pt x="7736" y="10297"/>
                  </a:lnTo>
                  <a:lnTo>
                    <a:pt x="7755" y="10243"/>
                  </a:lnTo>
                  <a:lnTo>
                    <a:pt x="7778" y="10188"/>
                  </a:lnTo>
                  <a:lnTo>
                    <a:pt x="7802" y="10134"/>
                  </a:lnTo>
                  <a:lnTo>
                    <a:pt x="7829" y="10081"/>
                  </a:lnTo>
                  <a:lnTo>
                    <a:pt x="7859" y="10029"/>
                  </a:lnTo>
                  <a:lnTo>
                    <a:pt x="7891" y="9978"/>
                  </a:lnTo>
                  <a:lnTo>
                    <a:pt x="7926" y="9926"/>
                  </a:lnTo>
                  <a:lnTo>
                    <a:pt x="7963" y="9876"/>
                  </a:lnTo>
                  <a:lnTo>
                    <a:pt x="8004" y="9827"/>
                  </a:lnTo>
                  <a:lnTo>
                    <a:pt x="8046" y="9777"/>
                  </a:lnTo>
                  <a:lnTo>
                    <a:pt x="8091" y="9729"/>
                  </a:lnTo>
                  <a:lnTo>
                    <a:pt x="8138" y="9682"/>
                  </a:lnTo>
                  <a:lnTo>
                    <a:pt x="8189" y="9635"/>
                  </a:lnTo>
                  <a:lnTo>
                    <a:pt x="8242" y="9589"/>
                  </a:lnTo>
                  <a:lnTo>
                    <a:pt x="8297" y="9544"/>
                  </a:lnTo>
                  <a:lnTo>
                    <a:pt x="8354" y="9500"/>
                  </a:lnTo>
                  <a:lnTo>
                    <a:pt x="8415" y="9455"/>
                  </a:lnTo>
                  <a:lnTo>
                    <a:pt x="8478" y="9413"/>
                  </a:lnTo>
                  <a:lnTo>
                    <a:pt x="8544" y="9370"/>
                  </a:lnTo>
                  <a:lnTo>
                    <a:pt x="8612" y="9328"/>
                  </a:lnTo>
                  <a:lnTo>
                    <a:pt x="8683" y="9287"/>
                  </a:lnTo>
                  <a:lnTo>
                    <a:pt x="8756" y="9246"/>
                  </a:lnTo>
                  <a:lnTo>
                    <a:pt x="8832" y="9207"/>
                  </a:lnTo>
                  <a:lnTo>
                    <a:pt x="8910" y="9169"/>
                  </a:lnTo>
                  <a:lnTo>
                    <a:pt x="8991" y="9130"/>
                  </a:lnTo>
                  <a:lnTo>
                    <a:pt x="9056" y="9100"/>
                  </a:lnTo>
                  <a:lnTo>
                    <a:pt x="9123" y="9070"/>
                  </a:lnTo>
                  <a:lnTo>
                    <a:pt x="9189" y="9042"/>
                  </a:lnTo>
                  <a:lnTo>
                    <a:pt x="9256" y="9014"/>
                  </a:lnTo>
                  <a:lnTo>
                    <a:pt x="9322" y="8987"/>
                  </a:lnTo>
                  <a:lnTo>
                    <a:pt x="9389" y="8962"/>
                  </a:lnTo>
                  <a:lnTo>
                    <a:pt x="9456" y="8938"/>
                  </a:lnTo>
                  <a:lnTo>
                    <a:pt x="9522" y="8913"/>
                  </a:lnTo>
                  <a:lnTo>
                    <a:pt x="9588" y="8891"/>
                  </a:lnTo>
                  <a:lnTo>
                    <a:pt x="9655" y="8869"/>
                  </a:lnTo>
                  <a:lnTo>
                    <a:pt x="9722" y="8849"/>
                  </a:lnTo>
                  <a:lnTo>
                    <a:pt x="9789" y="8828"/>
                  </a:lnTo>
                  <a:lnTo>
                    <a:pt x="9856" y="8810"/>
                  </a:lnTo>
                  <a:lnTo>
                    <a:pt x="9923" y="8792"/>
                  </a:lnTo>
                  <a:lnTo>
                    <a:pt x="9990" y="8775"/>
                  </a:lnTo>
                  <a:lnTo>
                    <a:pt x="10056" y="8758"/>
                  </a:lnTo>
                  <a:lnTo>
                    <a:pt x="10124" y="8744"/>
                  </a:lnTo>
                  <a:lnTo>
                    <a:pt x="10191" y="8730"/>
                  </a:lnTo>
                  <a:lnTo>
                    <a:pt x="10258" y="8717"/>
                  </a:lnTo>
                  <a:lnTo>
                    <a:pt x="10326" y="8705"/>
                  </a:lnTo>
                  <a:lnTo>
                    <a:pt x="10394" y="8694"/>
                  </a:lnTo>
                  <a:lnTo>
                    <a:pt x="10461" y="8684"/>
                  </a:lnTo>
                  <a:lnTo>
                    <a:pt x="10529" y="8674"/>
                  </a:lnTo>
                  <a:lnTo>
                    <a:pt x="10597" y="8666"/>
                  </a:lnTo>
                  <a:lnTo>
                    <a:pt x="10664" y="8659"/>
                  </a:lnTo>
                  <a:lnTo>
                    <a:pt x="10732" y="8652"/>
                  </a:lnTo>
                  <a:lnTo>
                    <a:pt x="10800" y="8647"/>
                  </a:lnTo>
                  <a:lnTo>
                    <a:pt x="10868" y="8643"/>
                  </a:lnTo>
                  <a:lnTo>
                    <a:pt x="10936" y="8639"/>
                  </a:lnTo>
                  <a:lnTo>
                    <a:pt x="11004" y="8637"/>
                  </a:lnTo>
                  <a:lnTo>
                    <a:pt x="11073" y="8636"/>
                  </a:lnTo>
                  <a:lnTo>
                    <a:pt x="11141" y="8635"/>
                  </a:lnTo>
                  <a:lnTo>
                    <a:pt x="11237" y="8636"/>
                  </a:lnTo>
                  <a:lnTo>
                    <a:pt x="11332" y="8639"/>
                  </a:lnTo>
                  <a:lnTo>
                    <a:pt x="11426" y="8644"/>
                  </a:lnTo>
                  <a:lnTo>
                    <a:pt x="11519" y="8650"/>
                  </a:lnTo>
                  <a:lnTo>
                    <a:pt x="11564" y="8654"/>
                  </a:lnTo>
                  <a:lnTo>
                    <a:pt x="11609" y="8658"/>
                  </a:lnTo>
                  <a:lnTo>
                    <a:pt x="11653" y="8663"/>
                  </a:lnTo>
                  <a:lnTo>
                    <a:pt x="11698" y="8669"/>
                  </a:lnTo>
                  <a:lnTo>
                    <a:pt x="11786" y="8682"/>
                  </a:lnTo>
                  <a:lnTo>
                    <a:pt x="11872" y="8695"/>
                  </a:lnTo>
                  <a:lnTo>
                    <a:pt x="11915" y="8703"/>
                  </a:lnTo>
                  <a:lnTo>
                    <a:pt x="11957" y="8711"/>
                  </a:lnTo>
                  <a:lnTo>
                    <a:pt x="11999" y="8720"/>
                  </a:lnTo>
                  <a:lnTo>
                    <a:pt x="12041" y="8729"/>
                  </a:lnTo>
                  <a:lnTo>
                    <a:pt x="12082" y="8738"/>
                  </a:lnTo>
                  <a:lnTo>
                    <a:pt x="12122" y="8748"/>
                  </a:lnTo>
                  <a:lnTo>
                    <a:pt x="12163" y="8758"/>
                  </a:lnTo>
                  <a:lnTo>
                    <a:pt x="12204" y="8770"/>
                  </a:lnTo>
                  <a:lnTo>
                    <a:pt x="12243" y="8781"/>
                  </a:lnTo>
                  <a:lnTo>
                    <a:pt x="12283" y="8793"/>
                  </a:lnTo>
                  <a:lnTo>
                    <a:pt x="12322" y="8805"/>
                  </a:lnTo>
                  <a:lnTo>
                    <a:pt x="12361" y="8817"/>
                  </a:lnTo>
                  <a:lnTo>
                    <a:pt x="12399" y="8830"/>
                  </a:lnTo>
                  <a:lnTo>
                    <a:pt x="12437" y="8845"/>
                  </a:lnTo>
                  <a:lnTo>
                    <a:pt x="12474" y="8859"/>
                  </a:lnTo>
                  <a:lnTo>
                    <a:pt x="12512" y="8873"/>
                  </a:lnTo>
                  <a:lnTo>
                    <a:pt x="12512" y="3835"/>
                  </a:lnTo>
                  <a:lnTo>
                    <a:pt x="5784" y="6812"/>
                  </a:lnTo>
                  <a:lnTo>
                    <a:pt x="5784" y="13773"/>
                  </a:lnTo>
                  <a:lnTo>
                    <a:pt x="5783" y="13837"/>
                  </a:lnTo>
                  <a:lnTo>
                    <a:pt x="5779" y="13899"/>
                  </a:lnTo>
                  <a:lnTo>
                    <a:pt x="5774" y="13961"/>
                  </a:lnTo>
                  <a:lnTo>
                    <a:pt x="5764" y="14022"/>
                  </a:lnTo>
                  <a:lnTo>
                    <a:pt x="5754" y="14083"/>
                  </a:lnTo>
                  <a:lnTo>
                    <a:pt x="5741" y="14144"/>
                  </a:lnTo>
                  <a:lnTo>
                    <a:pt x="5726" y="14204"/>
                  </a:lnTo>
                  <a:lnTo>
                    <a:pt x="5709" y="14262"/>
                  </a:lnTo>
                  <a:lnTo>
                    <a:pt x="5688" y="14321"/>
                  </a:lnTo>
                  <a:lnTo>
                    <a:pt x="5666" y="14379"/>
                  </a:lnTo>
                  <a:lnTo>
                    <a:pt x="5642" y="14437"/>
                  </a:lnTo>
                  <a:lnTo>
                    <a:pt x="5615" y="14493"/>
                  </a:lnTo>
                  <a:lnTo>
                    <a:pt x="5586" y="14550"/>
                  </a:lnTo>
                  <a:lnTo>
                    <a:pt x="5554" y="14606"/>
                  </a:lnTo>
                  <a:lnTo>
                    <a:pt x="5520" y="14660"/>
                  </a:lnTo>
                  <a:lnTo>
                    <a:pt x="5484" y="14715"/>
                  </a:lnTo>
                  <a:lnTo>
                    <a:pt x="5445" y="14770"/>
                  </a:lnTo>
                  <a:lnTo>
                    <a:pt x="5404" y="14823"/>
                  </a:lnTo>
                  <a:lnTo>
                    <a:pt x="5360" y="14876"/>
                  </a:lnTo>
                  <a:lnTo>
                    <a:pt x="5315" y="14929"/>
                  </a:lnTo>
                  <a:lnTo>
                    <a:pt x="5267" y="14980"/>
                  </a:lnTo>
                  <a:lnTo>
                    <a:pt x="5216" y="15032"/>
                  </a:lnTo>
                  <a:lnTo>
                    <a:pt x="5164" y="15083"/>
                  </a:lnTo>
                  <a:lnTo>
                    <a:pt x="5108" y="15133"/>
                  </a:lnTo>
                  <a:lnTo>
                    <a:pt x="5050" y="15183"/>
                  </a:lnTo>
                  <a:lnTo>
                    <a:pt x="4990" y="15232"/>
                  </a:lnTo>
                  <a:lnTo>
                    <a:pt x="4929" y="15281"/>
                  </a:lnTo>
                  <a:lnTo>
                    <a:pt x="4864" y="15329"/>
                  </a:lnTo>
                  <a:lnTo>
                    <a:pt x="4797" y="15376"/>
                  </a:lnTo>
                  <a:lnTo>
                    <a:pt x="4728" y="15424"/>
                  </a:lnTo>
                  <a:lnTo>
                    <a:pt x="4656" y="15470"/>
                  </a:lnTo>
                  <a:lnTo>
                    <a:pt x="4582" y="15516"/>
                  </a:lnTo>
                  <a:lnTo>
                    <a:pt x="4515" y="15555"/>
                  </a:lnTo>
                  <a:lnTo>
                    <a:pt x="4449" y="15593"/>
                  </a:lnTo>
                  <a:lnTo>
                    <a:pt x="4382" y="15630"/>
                  </a:lnTo>
                  <a:lnTo>
                    <a:pt x="4317" y="15666"/>
                  </a:lnTo>
                  <a:lnTo>
                    <a:pt x="4250" y="15700"/>
                  </a:lnTo>
                  <a:lnTo>
                    <a:pt x="4184" y="15734"/>
                  </a:lnTo>
                  <a:lnTo>
                    <a:pt x="4117" y="15765"/>
                  </a:lnTo>
                  <a:lnTo>
                    <a:pt x="4050" y="15795"/>
                  </a:lnTo>
                  <a:lnTo>
                    <a:pt x="3983" y="15826"/>
                  </a:lnTo>
                  <a:lnTo>
                    <a:pt x="3916" y="15853"/>
                  </a:lnTo>
                  <a:lnTo>
                    <a:pt x="3849" y="15880"/>
                  </a:lnTo>
                  <a:lnTo>
                    <a:pt x="3783" y="15906"/>
                  </a:lnTo>
                  <a:lnTo>
                    <a:pt x="3716" y="15930"/>
                  </a:lnTo>
                  <a:lnTo>
                    <a:pt x="3649" y="15953"/>
                  </a:lnTo>
                  <a:lnTo>
                    <a:pt x="3582" y="15976"/>
                  </a:lnTo>
                  <a:lnTo>
                    <a:pt x="3515" y="15996"/>
                  </a:lnTo>
                  <a:lnTo>
                    <a:pt x="3448" y="16015"/>
                  </a:lnTo>
                  <a:lnTo>
                    <a:pt x="3380" y="16033"/>
                  </a:lnTo>
                  <a:lnTo>
                    <a:pt x="3313" y="16050"/>
                  </a:lnTo>
                  <a:lnTo>
                    <a:pt x="3246" y="16067"/>
                  </a:lnTo>
                  <a:lnTo>
                    <a:pt x="3179" y="16081"/>
                  </a:lnTo>
                  <a:lnTo>
                    <a:pt x="3111" y="16094"/>
                  </a:lnTo>
                  <a:lnTo>
                    <a:pt x="3043" y="16106"/>
                  </a:lnTo>
                  <a:lnTo>
                    <a:pt x="2976" y="16116"/>
                  </a:lnTo>
                  <a:lnTo>
                    <a:pt x="2908" y="16126"/>
                  </a:lnTo>
                  <a:lnTo>
                    <a:pt x="2840" y="16135"/>
                  </a:lnTo>
                  <a:lnTo>
                    <a:pt x="2772" y="16141"/>
                  </a:lnTo>
                  <a:lnTo>
                    <a:pt x="2704" y="16147"/>
                  </a:lnTo>
                  <a:lnTo>
                    <a:pt x="2636" y="16151"/>
                  </a:lnTo>
                  <a:lnTo>
                    <a:pt x="2568" y="16154"/>
                  </a:lnTo>
                  <a:lnTo>
                    <a:pt x="2500" y="16156"/>
                  </a:lnTo>
                  <a:lnTo>
                    <a:pt x="2431" y="16157"/>
                  </a:lnTo>
                  <a:lnTo>
                    <a:pt x="2376" y="16157"/>
                  </a:lnTo>
                  <a:lnTo>
                    <a:pt x="2323" y="16156"/>
                  </a:lnTo>
                  <a:lnTo>
                    <a:pt x="2269" y="16154"/>
                  </a:lnTo>
                  <a:lnTo>
                    <a:pt x="2215" y="16152"/>
                  </a:lnTo>
                  <a:lnTo>
                    <a:pt x="2162" y="16150"/>
                  </a:lnTo>
                  <a:lnTo>
                    <a:pt x="2110" y="16146"/>
                  </a:lnTo>
                  <a:lnTo>
                    <a:pt x="2057" y="16142"/>
                  </a:lnTo>
                  <a:lnTo>
                    <a:pt x="2005" y="16138"/>
                  </a:lnTo>
                  <a:lnTo>
                    <a:pt x="1954" y="16132"/>
                  </a:lnTo>
                  <a:lnTo>
                    <a:pt x="1903" y="16126"/>
                  </a:lnTo>
                  <a:lnTo>
                    <a:pt x="1852" y="16120"/>
                  </a:lnTo>
                  <a:lnTo>
                    <a:pt x="1802" y="16113"/>
                  </a:lnTo>
                  <a:lnTo>
                    <a:pt x="1752" y="16105"/>
                  </a:lnTo>
                  <a:lnTo>
                    <a:pt x="1702" y="16097"/>
                  </a:lnTo>
                  <a:lnTo>
                    <a:pt x="1654" y="16088"/>
                  </a:lnTo>
                  <a:lnTo>
                    <a:pt x="1605" y="16079"/>
                  </a:lnTo>
                  <a:lnTo>
                    <a:pt x="1557" y="16069"/>
                  </a:lnTo>
                  <a:lnTo>
                    <a:pt x="1509" y="16058"/>
                  </a:lnTo>
                  <a:lnTo>
                    <a:pt x="1461" y="16046"/>
                  </a:lnTo>
                  <a:lnTo>
                    <a:pt x="1414" y="16034"/>
                  </a:lnTo>
                  <a:lnTo>
                    <a:pt x="1367" y="16022"/>
                  </a:lnTo>
                  <a:lnTo>
                    <a:pt x="1321" y="16009"/>
                  </a:lnTo>
                  <a:lnTo>
                    <a:pt x="1275" y="15995"/>
                  </a:lnTo>
                  <a:lnTo>
                    <a:pt x="1229" y="15981"/>
                  </a:lnTo>
                  <a:lnTo>
                    <a:pt x="1185" y="15965"/>
                  </a:lnTo>
                  <a:lnTo>
                    <a:pt x="1140" y="15949"/>
                  </a:lnTo>
                  <a:lnTo>
                    <a:pt x="1096" y="15933"/>
                  </a:lnTo>
                  <a:lnTo>
                    <a:pt x="1051" y="15916"/>
                  </a:lnTo>
                  <a:lnTo>
                    <a:pt x="1007" y="15899"/>
                  </a:lnTo>
                  <a:lnTo>
                    <a:pt x="965" y="15880"/>
                  </a:lnTo>
                  <a:lnTo>
                    <a:pt x="922" y="15861"/>
                  </a:lnTo>
                  <a:lnTo>
                    <a:pt x="880" y="15842"/>
                  </a:lnTo>
                  <a:lnTo>
                    <a:pt x="826" y="15818"/>
                  </a:lnTo>
                  <a:lnTo>
                    <a:pt x="773" y="15791"/>
                  </a:lnTo>
                  <a:lnTo>
                    <a:pt x="723" y="15765"/>
                  </a:lnTo>
                  <a:lnTo>
                    <a:pt x="674" y="15738"/>
                  </a:lnTo>
                  <a:lnTo>
                    <a:pt x="627" y="15710"/>
                  </a:lnTo>
                  <a:lnTo>
                    <a:pt x="582" y="15681"/>
                  </a:lnTo>
                  <a:lnTo>
                    <a:pt x="538" y="15652"/>
                  </a:lnTo>
                  <a:lnTo>
                    <a:pt x="496" y="15621"/>
                  </a:lnTo>
                  <a:lnTo>
                    <a:pt x="455" y="15590"/>
                  </a:lnTo>
                  <a:lnTo>
                    <a:pt x="417" y="15558"/>
                  </a:lnTo>
                  <a:lnTo>
                    <a:pt x="380" y="15526"/>
                  </a:lnTo>
                  <a:lnTo>
                    <a:pt x="345" y="15493"/>
                  </a:lnTo>
                  <a:lnTo>
                    <a:pt x="311" y="15458"/>
                  </a:lnTo>
                  <a:lnTo>
                    <a:pt x="280" y="15423"/>
                  </a:lnTo>
                  <a:lnTo>
                    <a:pt x="249" y="15387"/>
                  </a:lnTo>
                  <a:lnTo>
                    <a:pt x="221" y="15351"/>
                  </a:lnTo>
                  <a:lnTo>
                    <a:pt x="195" y="15313"/>
                  </a:lnTo>
                  <a:lnTo>
                    <a:pt x="169" y="15275"/>
                  </a:lnTo>
                  <a:lnTo>
                    <a:pt x="146" y="15236"/>
                  </a:lnTo>
                  <a:lnTo>
                    <a:pt x="125" y="15196"/>
                  </a:lnTo>
                  <a:lnTo>
                    <a:pt x="105" y="15156"/>
                  </a:lnTo>
                  <a:lnTo>
                    <a:pt x="86" y="15115"/>
                  </a:lnTo>
                  <a:lnTo>
                    <a:pt x="70" y="15072"/>
                  </a:lnTo>
                  <a:lnTo>
                    <a:pt x="56" y="15030"/>
                  </a:lnTo>
                  <a:lnTo>
                    <a:pt x="43" y="14986"/>
                  </a:lnTo>
                  <a:lnTo>
                    <a:pt x="32" y="14942"/>
                  </a:lnTo>
                  <a:lnTo>
                    <a:pt x="22" y="14897"/>
                  </a:lnTo>
                  <a:lnTo>
                    <a:pt x="14" y="14851"/>
                  </a:lnTo>
                  <a:lnTo>
                    <a:pt x="8" y="14804"/>
                  </a:lnTo>
                  <a:lnTo>
                    <a:pt x="3" y="14758"/>
                  </a:lnTo>
                  <a:lnTo>
                    <a:pt x="1" y="14709"/>
                  </a:lnTo>
                  <a:lnTo>
                    <a:pt x="0" y="14660"/>
                  </a:lnTo>
                  <a:lnTo>
                    <a:pt x="1" y="14601"/>
                  </a:lnTo>
                  <a:lnTo>
                    <a:pt x="5" y="14542"/>
                  </a:lnTo>
                  <a:lnTo>
                    <a:pt x="11" y="14484"/>
                  </a:lnTo>
                  <a:lnTo>
                    <a:pt x="20" y="14426"/>
                  </a:lnTo>
                  <a:lnTo>
                    <a:pt x="33" y="14370"/>
                  </a:lnTo>
                  <a:lnTo>
                    <a:pt x="46" y="14314"/>
                  </a:lnTo>
                  <a:lnTo>
                    <a:pt x="63" y="14258"/>
                  </a:lnTo>
                  <a:lnTo>
                    <a:pt x="82" y="14204"/>
                  </a:lnTo>
                  <a:lnTo>
                    <a:pt x="104" y="14150"/>
                  </a:lnTo>
                  <a:lnTo>
                    <a:pt x="128" y="14096"/>
                  </a:lnTo>
                  <a:lnTo>
                    <a:pt x="155" y="14044"/>
                  </a:lnTo>
                  <a:lnTo>
                    <a:pt x="185" y="13992"/>
                  </a:lnTo>
                  <a:lnTo>
                    <a:pt x="216" y="13940"/>
                  </a:lnTo>
                  <a:lnTo>
                    <a:pt x="250" y="13890"/>
                  </a:lnTo>
                  <a:lnTo>
                    <a:pt x="288" y="13839"/>
                  </a:lnTo>
                  <a:lnTo>
                    <a:pt x="327" y="13790"/>
                  </a:lnTo>
                  <a:lnTo>
                    <a:pt x="370" y="13741"/>
                  </a:lnTo>
                  <a:lnTo>
                    <a:pt x="415" y="13693"/>
                  </a:lnTo>
                  <a:lnTo>
                    <a:pt x="461" y="13646"/>
                  </a:lnTo>
                  <a:lnTo>
                    <a:pt x="511" y="13599"/>
                  </a:lnTo>
                  <a:lnTo>
                    <a:pt x="564" y="13553"/>
                  </a:lnTo>
                  <a:lnTo>
                    <a:pt x="618" y="13507"/>
                  </a:lnTo>
                  <a:lnTo>
                    <a:pt x="676" y="13463"/>
                  </a:lnTo>
                  <a:lnTo>
                    <a:pt x="736" y="13418"/>
                  </a:lnTo>
                  <a:lnTo>
                    <a:pt x="799" y="13374"/>
                  </a:lnTo>
                  <a:lnTo>
                    <a:pt x="863" y="13331"/>
                  </a:lnTo>
                  <a:lnTo>
                    <a:pt x="930" y="13289"/>
                  </a:lnTo>
                  <a:lnTo>
                    <a:pt x="1000" y="13247"/>
                  </a:lnTo>
                  <a:lnTo>
                    <a:pt x="1073" y="13206"/>
                  </a:lnTo>
                  <a:lnTo>
                    <a:pt x="1148" y="13166"/>
                  </a:lnTo>
                  <a:lnTo>
                    <a:pt x="1226" y="13126"/>
                  </a:lnTo>
                  <a:lnTo>
                    <a:pt x="1306" y="13087"/>
                  </a:lnTo>
                  <a:lnTo>
                    <a:pt x="1372" y="13057"/>
                  </a:lnTo>
                  <a:lnTo>
                    <a:pt x="1438" y="13027"/>
                  </a:lnTo>
                  <a:lnTo>
                    <a:pt x="1505" y="12998"/>
                  </a:lnTo>
                  <a:lnTo>
                    <a:pt x="1572" y="12970"/>
                  </a:lnTo>
                  <a:lnTo>
                    <a:pt x="1638" y="12944"/>
                  </a:lnTo>
                  <a:lnTo>
                    <a:pt x="1704" y="12919"/>
                  </a:lnTo>
                  <a:lnTo>
                    <a:pt x="1770" y="12894"/>
                  </a:lnTo>
                  <a:lnTo>
                    <a:pt x="1837" y="12870"/>
                  </a:lnTo>
                  <a:lnTo>
                    <a:pt x="1904" y="12848"/>
                  </a:lnTo>
                  <a:lnTo>
                    <a:pt x="1971" y="12826"/>
                  </a:lnTo>
                  <a:lnTo>
                    <a:pt x="2038" y="12805"/>
                  </a:lnTo>
                  <a:lnTo>
                    <a:pt x="2105" y="12785"/>
                  </a:lnTo>
                  <a:lnTo>
                    <a:pt x="2172" y="12766"/>
                  </a:lnTo>
                  <a:lnTo>
                    <a:pt x="2238" y="12749"/>
                  </a:lnTo>
                  <a:lnTo>
                    <a:pt x="2305" y="12732"/>
                  </a:lnTo>
                  <a:lnTo>
                    <a:pt x="2372" y="12715"/>
                  </a:lnTo>
                  <a:lnTo>
                    <a:pt x="2440" y="12700"/>
                  </a:lnTo>
                  <a:lnTo>
                    <a:pt x="2507" y="12687"/>
                  </a:lnTo>
                  <a:lnTo>
                    <a:pt x="2574" y="12674"/>
                  </a:lnTo>
                  <a:lnTo>
                    <a:pt x="2642" y="12662"/>
                  </a:lnTo>
                  <a:lnTo>
                    <a:pt x="2709" y="12651"/>
                  </a:lnTo>
                  <a:lnTo>
                    <a:pt x="2776" y="12640"/>
                  </a:lnTo>
                  <a:lnTo>
                    <a:pt x="2844" y="12631"/>
                  </a:lnTo>
                  <a:lnTo>
                    <a:pt x="2912" y="12622"/>
                  </a:lnTo>
                  <a:lnTo>
                    <a:pt x="2980" y="12615"/>
                  </a:lnTo>
                  <a:lnTo>
                    <a:pt x="3048" y="12609"/>
                  </a:lnTo>
                  <a:lnTo>
                    <a:pt x="3116" y="12604"/>
                  </a:lnTo>
                  <a:lnTo>
                    <a:pt x="3184" y="12599"/>
                  </a:lnTo>
                  <a:lnTo>
                    <a:pt x="3252" y="12596"/>
                  </a:lnTo>
                  <a:lnTo>
                    <a:pt x="3320" y="12594"/>
                  </a:lnTo>
                  <a:lnTo>
                    <a:pt x="3388" y="12592"/>
                  </a:lnTo>
                  <a:lnTo>
                    <a:pt x="3456" y="12592"/>
                  </a:lnTo>
                  <a:lnTo>
                    <a:pt x="3549" y="12593"/>
                  </a:lnTo>
                  <a:lnTo>
                    <a:pt x="3640" y="12595"/>
                  </a:lnTo>
                  <a:lnTo>
                    <a:pt x="3730" y="12600"/>
                  </a:lnTo>
                  <a:lnTo>
                    <a:pt x="3818" y="12606"/>
                  </a:lnTo>
                  <a:lnTo>
                    <a:pt x="3905" y="12614"/>
                  </a:lnTo>
                  <a:lnTo>
                    <a:pt x="3991" y="12624"/>
                  </a:lnTo>
                  <a:lnTo>
                    <a:pt x="4076" y="12635"/>
                  </a:lnTo>
                  <a:lnTo>
                    <a:pt x="4160" y="12648"/>
                  </a:lnTo>
                  <a:lnTo>
                    <a:pt x="4242" y="12664"/>
                  </a:lnTo>
                  <a:lnTo>
                    <a:pt x="4324" y="12681"/>
                  </a:lnTo>
                  <a:lnTo>
                    <a:pt x="4403" y="12699"/>
                  </a:lnTo>
                  <a:lnTo>
                    <a:pt x="4482" y="12719"/>
                  </a:lnTo>
                  <a:lnTo>
                    <a:pt x="4560" y="12742"/>
                  </a:lnTo>
                  <a:lnTo>
                    <a:pt x="4636" y="12765"/>
                  </a:lnTo>
                  <a:lnTo>
                    <a:pt x="4711" y="12791"/>
                  </a:lnTo>
                  <a:lnTo>
                    <a:pt x="4786" y="12818"/>
                  </a:lnTo>
                  <a:lnTo>
                    <a:pt x="4786" y="3846"/>
                  </a:lnTo>
                  <a:lnTo>
                    <a:pt x="13526" y="0"/>
                  </a:lnTo>
                  <a:lnTo>
                    <a:pt x="13526" y="9859"/>
                  </a:lnTo>
                </a:path>
              </a:pathLst>
            </a:custGeom>
            <a:solidFill>
              <a:srgbClr val="00B0F0"/>
            </a:solidFill>
            <a:ln>
              <a:noFill/>
            </a:ln>
          </p:spPr>
          <p:txBody>
            <a:bodyPr/>
            <a:ls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endParaRPr lang="zh-CN" altLang="en-US" sz="1350">
                <a:cs typeface="+mn-ea"/>
              </a:endParaRP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600" advTm="0">
        <p:blinds dir="vert"/>
      </p:transition>
    </mc:Choice>
    <mc:Fallback>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53" presetClass="entr" presetSubtype="16" fill="hold" nodeType="afterEffect">
                                  <p:stCondLst>
                                    <p:cond delay="0"/>
                                  </p:stCondLst>
                                  <p:childTnLst>
                                    <p:set>
                                      <p:cBhvr>
                                        <p:cTn id="19" dur="1" fill="hold">
                                          <p:stCondLst>
                                            <p:cond delay="0"/>
                                          </p:stCondLst>
                                        </p:cTn>
                                        <p:tgtEl>
                                          <p:spTgt spid="56"/>
                                        </p:tgtEl>
                                        <p:attrNameLst>
                                          <p:attrName>style.visibility</p:attrName>
                                        </p:attrNameLst>
                                      </p:cBhvr>
                                      <p:to>
                                        <p:strVal val="visible"/>
                                      </p:to>
                                    </p:set>
                                    <p:anim calcmode="lin" valueType="num">
                                      <p:cBhvr>
                                        <p:cTn id="20" dur="500" fill="hold"/>
                                        <p:tgtEl>
                                          <p:spTgt spid="56"/>
                                        </p:tgtEl>
                                        <p:attrNameLst>
                                          <p:attrName>ppt_w</p:attrName>
                                        </p:attrNameLst>
                                      </p:cBhvr>
                                      <p:tavLst>
                                        <p:tav tm="0">
                                          <p:val>
                                            <p:fltVal val="0"/>
                                          </p:val>
                                        </p:tav>
                                        <p:tav tm="100000">
                                          <p:val>
                                            <p:strVal val="#ppt_w"/>
                                          </p:val>
                                        </p:tav>
                                      </p:tavLst>
                                    </p:anim>
                                    <p:anim calcmode="lin" valueType="num">
                                      <p:cBhvr>
                                        <p:cTn id="21" dur="500" fill="hold"/>
                                        <p:tgtEl>
                                          <p:spTgt spid="56"/>
                                        </p:tgtEl>
                                        <p:attrNameLst>
                                          <p:attrName>ppt_h</p:attrName>
                                        </p:attrNameLst>
                                      </p:cBhvr>
                                      <p:tavLst>
                                        <p:tav tm="0">
                                          <p:val>
                                            <p:fltVal val="0"/>
                                          </p:val>
                                        </p:tav>
                                        <p:tav tm="100000">
                                          <p:val>
                                            <p:strVal val="#ppt_h"/>
                                          </p:val>
                                        </p:tav>
                                      </p:tavLst>
                                    </p:anim>
                                    <p:animEffect transition="in" filter="fade">
                                      <p:cBhvr>
                                        <p:cTn id="22" dur="500"/>
                                        <p:tgtEl>
                                          <p:spTgt spid="56"/>
                                        </p:tgtEl>
                                      </p:cBhvr>
                                    </p:animEffect>
                                  </p:childTnLst>
                                </p:cTn>
                              </p:par>
                            </p:childTnLst>
                          </p:cTn>
                        </p:par>
                        <p:par>
                          <p:cTn id="23" fill="hold">
                            <p:stCondLst>
                              <p:cond delay="1000"/>
                            </p:stCondLst>
                            <p:childTnLst>
                              <p:par>
                                <p:cTn id="24" presetID="22" presetClass="entr" presetSubtype="4" fill="hold" nodeType="afterEffect">
                                  <p:stCondLst>
                                    <p:cond delay="0"/>
                                  </p:stCondLst>
                                  <p:childTnLst>
                                    <p:set>
                                      <p:cBhvr>
                                        <p:cTn id="25" dur="1" fill="hold">
                                          <p:stCondLst>
                                            <p:cond delay="0"/>
                                          </p:stCondLst>
                                        </p:cTn>
                                        <p:tgtEl>
                                          <p:spTgt spid="35"/>
                                        </p:tgtEl>
                                        <p:attrNameLst>
                                          <p:attrName>style.visibility</p:attrName>
                                        </p:attrNameLst>
                                      </p:cBhvr>
                                      <p:to>
                                        <p:strVal val="visible"/>
                                      </p:to>
                                    </p:set>
                                    <p:animEffect transition="in" filter="wipe(down)">
                                      <p:cBhvr>
                                        <p:cTn id="26" dur="500"/>
                                        <p:tgtEl>
                                          <p:spTgt spid="35"/>
                                        </p:tgtEl>
                                      </p:cBhvr>
                                    </p:animEffect>
                                  </p:childTnLst>
                                </p:cTn>
                              </p:par>
                            </p:childTnLst>
                          </p:cTn>
                        </p:par>
                        <p:par>
                          <p:cTn id="27" fill="hold">
                            <p:stCondLst>
                              <p:cond delay="1500"/>
                            </p:stCondLst>
                            <p:childTnLst>
                              <p:par>
                                <p:cTn id="28" presetID="22" presetClass="entr" presetSubtype="2" fill="hold" nodeType="afterEffect">
                                  <p:stCondLst>
                                    <p:cond delay="0"/>
                                  </p:stCondLst>
                                  <p:childTnLst>
                                    <p:set>
                                      <p:cBhvr>
                                        <p:cTn id="29" dur="1" fill="hold">
                                          <p:stCondLst>
                                            <p:cond delay="0"/>
                                          </p:stCondLst>
                                        </p:cTn>
                                        <p:tgtEl>
                                          <p:spTgt spid="32"/>
                                        </p:tgtEl>
                                        <p:attrNameLst>
                                          <p:attrName>style.visibility</p:attrName>
                                        </p:attrNameLst>
                                      </p:cBhvr>
                                      <p:to>
                                        <p:strVal val="visible"/>
                                      </p:to>
                                    </p:set>
                                    <p:animEffect transition="in" filter="wipe(right)">
                                      <p:cBhvr>
                                        <p:cTn id="30" dur="500"/>
                                        <p:tgtEl>
                                          <p:spTgt spid="32"/>
                                        </p:tgtEl>
                                      </p:cBhvr>
                                    </p:animEffect>
                                  </p:childTnLst>
                                </p:cTn>
                              </p:par>
                            </p:childTnLst>
                          </p:cTn>
                        </p:par>
                        <p:par>
                          <p:cTn id="31" fill="hold">
                            <p:stCondLst>
                              <p:cond delay="2000"/>
                            </p:stCondLst>
                            <p:childTnLst>
                              <p:par>
                                <p:cTn id="32" presetID="22" presetClass="entr" presetSubtype="1" fill="hold" nodeType="after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wipe(up)">
                                      <p:cBhvr>
                                        <p:cTn id="34" dur="500"/>
                                        <p:tgtEl>
                                          <p:spTgt spid="38"/>
                                        </p:tgtEl>
                                      </p:cBhvr>
                                    </p:animEffect>
                                  </p:childTnLst>
                                </p:cTn>
                              </p:par>
                            </p:childTnLst>
                          </p:cTn>
                        </p:par>
                        <p:par>
                          <p:cTn id="35" fill="hold">
                            <p:stCondLst>
                              <p:cond delay="2500"/>
                            </p:stCondLst>
                            <p:childTnLst>
                              <p:par>
                                <p:cTn id="36" presetID="22" presetClass="entr" presetSubtype="8" fill="hold" nodeType="afterEffect">
                                  <p:stCondLst>
                                    <p:cond delay="0"/>
                                  </p:stCondLst>
                                  <p:childTnLst>
                                    <p:set>
                                      <p:cBhvr>
                                        <p:cTn id="37" dur="1" fill="hold">
                                          <p:stCondLst>
                                            <p:cond delay="0"/>
                                          </p:stCondLst>
                                        </p:cTn>
                                        <p:tgtEl>
                                          <p:spTgt spid="51"/>
                                        </p:tgtEl>
                                        <p:attrNameLst>
                                          <p:attrName>style.visibility</p:attrName>
                                        </p:attrNameLst>
                                      </p:cBhvr>
                                      <p:to>
                                        <p:strVal val="visible"/>
                                      </p:to>
                                    </p:set>
                                    <p:animEffect transition="in" filter="wipe(left)">
                                      <p:cBhvr>
                                        <p:cTn id="38" dur="500"/>
                                        <p:tgtEl>
                                          <p:spTgt spid="51"/>
                                        </p:tgtEl>
                                      </p:cBhvr>
                                    </p:animEffect>
                                  </p:childTnLst>
                                </p:cTn>
                              </p:par>
                            </p:childTnLst>
                          </p:cTn>
                        </p:par>
                        <p:par>
                          <p:cTn id="39" fill="hold">
                            <p:stCondLst>
                              <p:cond delay="3000"/>
                            </p:stCondLst>
                            <p:childTnLst>
                              <p:par>
                                <p:cTn id="40" presetID="22" presetClass="entr" presetSubtype="2" fill="hold" nodeType="afterEffect">
                                  <p:stCondLst>
                                    <p:cond delay="0"/>
                                  </p:stCondLst>
                                  <p:childTnLst>
                                    <p:set>
                                      <p:cBhvr>
                                        <p:cTn id="41" dur="1" fill="hold">
                                          <p:stCondLst>
                                            <p:cond delay="0"/>
                                          </p:stCondLst>
                                        </p:cTn>
                                        <p:tgtEl>
                                          <p:spTgt spid="46"/>
                                        </p:tgtEl>
                                        <p:attrNameLst>
                                          <p:attrName>style.visibility</p:attrName>
                                        </p:attrNameLst>
                                      </p:cBhvr>
                                      <p:to>
                                        <p:strVal val="visible"/>
                                      </p:to>
                                    </p:set>
                                    <p:animEffect transition="in" filter="wipe(right)">
                                      <p:cBhvr>
                                        <p:cTn id="42" dur="500"/>
                                        <p:tgtEl>
                                          <p:spTgt spid="46"/>
                                        </p:tgtEl>
                                      </p:cBhvr>
                                    </p:animEffect>
                                  </p:childTnLst>
                                </p:cTn>
                              </p:par>
                            </p:childTnLst>
                          </p:cTn>
                        </p:par>
                        <p:par>
                          <p:cTn id="43" fill="hold">
                            <p:stCondLst>
                              <p:cond delay="3500"/>
                            </p:stCondLst>
                            <p:childTnLst>
                              <p:par>
                                <p:cTn id="44" presetID="22" presetClass="entr" presetSubtype="2" fill="hold" nodeType="afterEffect">
                                  <p:stCondLst>
                                    <p:cond delay="0"/>
                                  </p:stCondLst>
                                  <p:childTnLst>
                                    <p:set>
                                      <p:cBhvr>
                                        <p:cTn id="45" dur="1" fill="hold">
                                          <p:stCondLst>
                                            <p:cond delay="0"/>
                                          </p:stCondLst>
                                        </p:cTn>
                                        <p:tgtEl>
                                          <p:spTgt spid="41"/>
                                        </p:tgtEl>
                                        <p:attrNameLst>
                                          <p:attrName>style.visibility</p:attrName>
                                        </p:attrNameLst>
                                      </p:cBhvr>
                                      <p:to>
                                        <p:strVal val="visible"/>
                                      </p:to>
                                    </p:set>
                                    <p:animEffect transition="in" filter="wipe(right)">
                                      <p:cBhvr>
                                        <p:cTn id="46" dur="500"/>
                                        <p:tgtEl>
                                          <p:spTgt spid="41"/>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88"/>
                                        </p:tgtEl>
                                        <p:attrNameLst>
                                          <p:attrName>style.visibility</p:attrName>
                                        </p:attrNameLst>
                                      </p:cBhvr>
                                      <p:to>
                                        <p:strVal val="visible"/>
                                      </p:to>
                                    </p:set>
                                    <p:animEffect transition="in" filter="fade">
                                      <p:cBhvr>
                                        <p:cTn id="50" dur="20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8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25"/>
          <p:cNvSpPr txBox="1"/>
          <p:nvPr/>
        </p:nvSpPr>
        <p:spPr>
          <a:xfrm>
            <a:off x="1000734" y="137888"/>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实验数据</a:t>
            </a:r>
            <a:endParaRPr lang="zh-CN" altLang="en-US" sz="2000" b="1" spc="300" dirty="0">
              <a:solidFill>
                <a:srgbClr val="00B0F0"/>
              </a:solidFill>
              <a:latin typeface="+mn-ea"/>
              <a:cs typeface="+mn-ea"/>
            </a:endParaRPr>
          </a:p>
        </p:txBody>
      </p:sp>
      <p:sp>
        <p:nvSpPr>
          <p:cNvPr id="20" name="TextBox 26"/>
          <p:cNvSpPr txBox="1"/>
          <p:nvPr/>
        </p:nvSpPr>
        <p:spPr>
          <a:xfrm>
            <a:off x="2482693" y="199444"/>
            <a:ext cx="748218"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DATA</a:t>
            </a:r>
            <a:endParaRPr lang="zh-CN" altLang="en-US" b="1" dirty="0">
              <a:solidFill>
                <a:srgbClr val="00B0F0"/>
              </a:solidFill>
            </a:endParaRPr>
          </a:p>
        </p:txBody>
      </p:sp>
      <p:cxnSp>
        <p:nvCxnSpPr>
          <p:cNvPr id="21" name="直接连接符 20"/>
          <p:cNvCxnSpPr/>
          <p:nvPr/>
        </p:nvCxnSpPr>
        <p:spPr>
          <a:xfrm>
            <a:off x="2398905" y="219857"/>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84" name="TextBox 63"/>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85" name="Freeform 6"/>
          <p:cNvSpPr/>
          <p:nvPr/>
        </p:nvSpPr>
        <p:spPr bwMode="auto">
          <a:xfrm>
            <a:off x="1606311" y="1255066"/>
            <a:ext cx="198769"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86" name="Freeform 7"/>
          <p:cNvSpPr/>
          <p:nvPr/>
        </p:nvSpPr>
        <p:spPr bwMode="auto">
          <a:xfrm>
            <a:off x="1606311" y="2097821"/>
            <a:ext cx="198769" cy="373023"/>
          </a:xfrm>
          <a:custGeom>
            <a:avLst/>
            <a:gdLst>
              <a:gd name="T0" fmla="*/ 11 w 68"/>
              <a:gd name="T1" fmla="*/ 0 h 128"/>
              <a:gd name="T2" fmla="*/ 57 w 68"/>
              <a:gd name="T3" fmla="*/ 0 h 128"/>
              <a:gd name="T4" fmla="*/ 68 w 68"/>
              <a:gd name="T5" fmla="*/ 11 h 128"/>
              <a:gd name="T6" fmla="*/ 68 w 68"/>
              <a:gd name="T7" fmla="*/ 128 h 128"/>
              <a:gd name="T8" fmla="*/ 0 w 68"/>
              <a:gd name="T9" fmla="*/ 128 h 128"/>
              <a:gd name="T10" fmla="*/ 0 w 68"/>
              <a:gd name="T11" fmla="*/ 11 h 128"/>
              <a:gd name="T12" fmla="*/ 11 w 68"/>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68" h="128">
                <a:moveTo>
                  <a:pt x="11" y="0"/>
                </a:moveTo>
                <a:cubicBezTo>
                  <a:pt x="57" y="0"/>
                  <a:pt x="57" y="0"/>
                  <a:pt x="57" y="0"/>
                </a:cubicBezTo>
                <a:cubicBezTo>
                  <a:pt x="63" y="0"/>
                  <a:pt x="68" y="5"/>
                  <a:pt x="68" y="11"/>
                </a:cubicBezTo>
                <a:cubicBezTo>
                  <a:pt x="68" y="128"/>
                  <a:pt x="68" y="128"/>
                  <a:pt x="68" y="128"/>
                </a:cubicBezTo>
                <a:cubicBezTo>
                  <a:pt x="0" y="128"/>
                  <a:pt x="0" y="128"/>
                  <a:pt x="0" y="128"/>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87" name="Freeform 8"/>
          <p:cNvSpPr/>
          <p:nvPr/>
        </p:nvSpPr>
        <p:spPr bwMode="auto">
          <a:xfrm>
            <a:off x="1859937" y="1255066"/>
            <a:ext cx="198769"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88" name="Freeform 9"/>
          <p:cNvSpPr/>
          <p:nvPr/>
        </p:nvSpPr>
        <p:spPr bwMode="auto">
          <a:xfrm>
            <a:off x="2113561" y="1255066"/>
            <a:ext cx="199838"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89" name="Freeform 10"/>
          <p:cNvSpPr/>
          <p:nvPr/>
        </p:nvSpPr>
        <p:spPr bwMode="auto">
          <a:xfrm>
            <a:off x="2368255" y="1255066"/>
            <a:ext cx="199838" cy="1215778"/>
          </a:xfrm>
          <a:custGeom>
            <a:avLst/>
            <a:gdLst>
              <a:gd name="T0" fmla="*/ 12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2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2"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2"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90" name="Freeform 11"/>
          <p:cNvSpPr/>
          <p:nvPr/>
        </p:nvSpPr>
        <p:spPr bwMode="auto">
          <a:xfrm>
            <a:off x="1859937" y="1843826"/>
            <a:ext cx="198769" cy="627018"/>
          </a:xfrm>
          <a:custGeom>
            <a:avLst/>
            <a:gdLst>
              <a:gd name="T0" fmla="*/ 11 w 68"/>
              <a:gd name="T1" fmla="*/ 0 h 215"/>
              <a:gd name="T2" fmla="*/ 57 w 68"/>
              <a:gd name="T3" fmla="*/ 0 h 215"/>
              <a:gd name="T4" fmla="*/ 68 w 68"/>
              <a:gd name="T5" fmla="*/ 11 h 215"/>
              <a:gd name="T6" fmla="*/ 68 w 68"/>
              <a:gd name="T7" fmla="*/ 215 h 215"/>
              <a:gd name="T8" fmla="*/ 0 w 68"/>
              <a:gd name="T9" fmla="*/ 215 h 215"/>
              <a:gd name="T10" fmla="*/ 0 w 68"/>
              <a:gd name="T11" fmla="*/ 11 h 215"/>
              <a:gd name="T12" fmla="*/ 11 w 68"/>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68" h="215">
                <a:moveTo>
                  <a:pt x="11" y="0"/>
                </a:moveTo>
                <a:cubicBezTo>
                  <a:pt x="57" y="0"/>
                  <a:pt x="57" y="0"/>
                  <a:pt x="57" y="0"/>
                </a:cubicBezTo>
                <a:cubicBezTo>
                  <a:pt x="63" y="0"/>
                  <a:pt x="68" y="5"/>
                  <a:pt x="68" y="11"/>
                </a:cubicBezTo>
                <a:cubicBezTo>
                  <a:pt x="68" y="215"/>
                  <a:pt x="68" y="215"/>
                  <a:pt x="68" y="215"/>
                </a:cubicBezTo>
                <a:cubicBezTo>
                  <a:pt x="0" y="215"/>
                  <a:pt x="0" y="215"/>
                  <a:pt x="0" y="215"/>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91" name="Freeform 12"/>
          <p:cNvSpPr/>
          <p:nvPr/>
        </p:nvSpPr>
        <p:spPr bwMode="auto">
          <a:xfrm>
            <a:off x="2113561" y="1581329"/>
            <a:ext cx="199838" cy="889516"/>
          </a:xfrm>
          <a:custGeom>
            <a:avLst/>
            <a:gdLst>
              <a:gd name="T0" fmla="*/ 11 w 68"/>
              <a:gd name="T1" fmla="*/ 0 h 305"/>
              <a:gd name="T2" fmla="*/ 57 w 68"/>
              <a:gd name="T3" fmla="*/ 0 h 305"/>
              <a:gd name="T4" fmla="*/ 68 w 68"/>
              <a:gd name="T5" fmla="*/ 11 h 305"/>
              <a:gd name="T6" fmla="*/ 68 w 68"/>
              <a:gd name="T7" fmla="*/ 238 h 305"/>
              <a:gd name="T8" fmla="*/ 68 w 68"/>
              <a:gd name="T9" fmla="*/ 305 h 305"/>
              <a:gd name="T10" fmla="*/ 0 w 68"/>
              <a:gd name="T11" fmla="*/ 305 h 305"/>
              <a:gd name="T12" fmla="*/ 0 w 68"/>
              <a:gd name="T13" fmla="*/ 238 h 305"/>
              <a:gd name="T14" fmla="*/ 0 w 68"/>
              <a:gd name="T15" fmla="*/ 11 h 305"/>
              <a:gd name="T16" fmla="*/ 11 w 68"/>
              <a:gd name="T17"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05">
                <a:moveTo>
                  <a:pt x="11" y="0"/>
                </a:moveTo>
                <a:cubicBezTo>
                  <a:pt x="57" y="0"/>
                  <a:pt x="57" y="0"/>
                  <a:pt x="57" y="0"/>
                </a:cubicBezTo>
                <a:cubicBezTo>
                  <a:pt x="63" y="0"/>
                  <a:pt x="68" y="5"/>
                  <a:pt x="68" y="11"/>
                </a:cubicBezTo>
                <a:cubicBezTo>
                  <a:pt x="68" y="238"/>
                  <a:pt x="68" y="238"/>
                  <a:pt x="68" y="238"/>
                </a:cubicBezTo>
                <a:cubicBezTo>
                  <a:pt x="68" y="305"/>
                  <a:pt x="68" y="305"/>
                  <a:pt x="68" y="305"/>
                </a:cubicBezTo>
                <a:cubicBezTo>
                  <a:pt x="0" y="305"/>
                  <a:pt x="0" y="305"/>
                  <a:pt x="0" y="305"/>
                </a:cubicBezTo>
                <a:cubicBezTo>
                  <a:pt x="0" y="238"/>
                  <a:pt x="0" y="238"/>
                  <a:pt x="0" y="238"/>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92" name="Freeform 13"/>
          <p:cNvSpPr/>
          <p:nvPr/>
        </p:nvSpPr>
        <p:spPr bwMode="auto">
          <a:xfrm>
            <a:off x="2368255" y="1409164"/>
            <a:ext cx="199838" cy="1061681"/>
          </a:xfrm>
          <a:custGeom>
            <a:avLst/>
            <a:gdLst>
              <a:gd name="T0" fmla="*/ 12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2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2"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2"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93" name="Freeform 14"/>
          <p:cNvSpPr/>
          <p:nvPr/>
        </p:nvSpPr>
        <p:spPr bwMode="auto">
          <a:xfrm>
            <a:off x="3152614" y="1255066"/>
            <a:ext cx="198769"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94" name="Freeform 15"/>
          <p:cNvSpPr/>
          <p:nvPr/>
        </p:nvSpPr>
        <p:spPr bwMode="auto">
          <a:xfrm>
            <a:off x="3406122" y="1255066"/>
            <a:ext cx="199838"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95" name="Freeform 16"/>
          <p:cNvSpPr/>
          <p:nvPr/>
        </p:nvSpPr>
        <p:spPr bwMode="auto">
          <a:xfrm>
            <a:off x="3660697" y="1255066"/>
            <a:ext cx="199838"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96" name="Freeform 17"/>
          <p:cNvSpPr/>
          <p:nvPr/>
        </p:nvSpPr>
        <p:spPr bwMode="auto">
          <a:xfrm>
            <a:off x="3915272" y="1255066"/>
            <a:ext cx="199838"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97" name="Freeform 18"/>
          <p:cNvSpPr/>
          <p:nvPr/>
        </p:nvSpPr>
        <p:spPr bwMode="auto">
          <a:xfrm>
            <a:off x="3152614" y="2290177"/>
            <a:ext cx="198769" cy="180666"/>
          </a:xfrm>
          <a:custGeom>
            <a:avLst/>
            <a:gdLst>
              <a:gd name="T0" fmla="*/ 11 w 68"/>
              <a:gd name="T1" fmla="*/ 0 h 62"/>
              <a:gd name="T2" fmla="*/ 57 w 68"/>
              <a:gd name="T3" fmla="*/ 0 h 62"/>
              <a:gd name="T4" fmla="*/ 68 w 68"/>
              <a:gd name="T5" fmla="*/ 11 h 62"/>
              <a:gd name="T6" fmla="*/ 68 w 68"/>
              <a:gd name="T7" fmla="*/ 62 h 62"/>
              <a:gd name="T8" fmla="*/ 0 w 68"/>
              <a:gd name="T9" fmla="*/ 62 h 62"/>
              <a:gd name="T10" fmla="*/ 0 w 68"/>
              <a:gd name="T11" fmla="*/ 11 h 62"/>
              <a:gd name="T12" fmla="*/ 11 w 68"/>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68" h="62">
                <a:moveTo>
                  <a:pt x="11" y="0"/>
                </a:moveTo>
                <a:cubicBezTo>
                  <a:pt x="57" y="0"/>
                  <a:pt x="57" y="0"/>
                  <a:pt x="57" y="0"/>
                </a:cubicBezTo>
                <a:cubicBezTo>
                  <a:pt x="63" y="0"/>
                  <a:pt x="68" y="5"/>
                  <a:pt x="68" y="11"/>
                </a:cubicBezTo>
                <a:cubicBezTo>
                  <a:pt x="68" y="62"/>
                  <a:pt x="68" y="62"/>
                  <a:pt x="68" y="62"/>
                </a:cubicBezTo>
                <a:cubicBezTo>
                  <a:pt x="0" y="62"/>
                  <a:pt x="0" y="62"/>
                  <a:pt x="0" y="62"/>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98" name="Freeform 19"/>
          <p:cNvSpPr/>
          <p:nvPr/>
        </p:nvSpPr>
        <p:spPr bwMode="auto">
          <a:xfrm>
            <a:off x="3406122" y="1849139"/>
            <a:ext cx="199838" cy="621705"/>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99" name="Freeform 20"/>
          <p:cNvSpPr/>
          <p:nvPr/>
        </p:nvSpPr>
        <p:spPr bwMode="auto">
          <a:xfrm>
            <a:off x="3660697" y="1409164"/>
            <a:ext cx="199838" cy="1061681"/>
          </a:xfrm>
          <a:custGeom>
            <a:avLst/>
            <a:gdLst>
              <a:gd name="T0" fmla="*/ 11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1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1"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00" name="Freeform 21"/>
          <p:cNvSpPr/>
          <p:nvPr/>
        </p:nvSpPr>
        <p:spPr bwMode="auto">
          <a:xfrm>
            <a:off x="3915272" y="2004299"/>
            <a:ext cx="199838" cy="466545"/>
          </a:xfrm>
          <a:custGeom>
            <a:avLst/>
            <a:gdLst>
              <a:gd name="T0" fmla="*/ 11 w 68"/>
              <a:gd name="T1" fmla="*/ 0 h 160"/>
              <a:gd name="T2" fmla="*/ 57 w 68"/>
              <a:gd name="T3" fmla="*/ 0 h 160"/>
              <a:gd name="T4" fmla="*/ 68 w 68"/>
              <a:gd name="T5" fmla="*/ 11 h 160"/>
              <a:gd name="T6" fmla="*/ 68 w 68"/>
              <a:gd name="T7" fmla="*/ 160 h 160"/>
              <a:gd name="T8" fmla="*/ 0 w 68"/>
              <a:gd name="T9" fmla="*/ 160 h 160"/>
              <a:gd name="T10" fmla="*/ 0 w 68"/>
              <a:gd name="T11" fmla="*/ 11 h 160"/>
              <a:gd name="T12" fmla="*/ 11 w 68"/>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68" h="160">
                <a:moveTo>
                  <a:pt x="11" y="0"/>
                </a:moveTo>
                <a:cubicBezTo>
                  <a:pt x="57" y="0"/>
                  <a:pt x="57" y="0"/>
                  <a:pt x="57" y="0"/>
                </a:cubicBezTo>
                <a:cubicBezTo>
                  <a:pt x="63" y="0"/>
                  <a:pt x="68" y="5"/>
                  <a:pt x="68" y="11"/>
                </a:cubicBezTo>
                <a:cubicBezTo>
                  <a:pt x="68" y="160"/>
                  <a:pt x="68" y="160"/>
                  <a:pt x="68" y="160"/>
                </a:cubicBezTo>
                <a:cubicBezTo>
                  <a:pt x="0" y="160"/>
                  <a:pt x="0" y="160"/>
                  <a:pt x="0" y="160"/>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01" name="Freeform 22"/>
          <p:cNvSpPr/>
          <p:nvPr/>
        </p:nvSpPr>
        <p:spPr bwMode="auto">
          <a:xfrm>
            <a:off x="4698918" y="1255066"/>
            <a:ext cx="199838"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102" name="Freeform 23"/>
          <p:cNvSpPr/>
          <p:nvPr/>
        </p:nvSpPr>
        <p:spPr bwMode="auto">
          <a:xfrm>
            <a:off x="4954087" y="1255066"/>
            <a:ext cx="198769"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103" name="Freeform 24"/>
          <p:cNvSpPr/>
          <p:nvPr/>
        </p:nvSpPr>
        <p:spPr bwMode="auto">
          <a:xfrm>
            <a:off x="5208189" y="1255066"/>
            <a:ext cx="198769"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104" name="Freeform 25"/>
          <p:cNvSpPr/>
          <p:nvPr/>
        </p:nvSpPr>
        <p:spPr bwMode="auto">
          <a:xfrm>
            <a:off x="5462290" y="1255066"/>
            <a:ext cx="199838"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105" name="Freeform 26"/>
          <p:cNvSpPr/>
          <p:nvPr/>
        </p:nvSpPr>
        <p:spPr bwMode="auto">
          <a:xfrm>
            <a:off x="5462290" y="1403849"/>
            <a:ext cx="199838" cy="1066994"/>
          </a:xfrm>
          <a:custGeom>
            <a:avLst/>
            <a:gdLst>
              <a:gd name="T0" fmla="*/ 11 w 68"/>
              <a:gd name="T1" fmla="*/ 0 h 366"/>
              <a:gd name="T2" fmla="*/ 57 w 68"/>
              <a:gd name="T3" fmla="*/ 0 h 366"/>
              <a:gd name="T4" fmla="*/ 68 w 68"/>
              <a:gd name="T5" fmla="*/ 11 h 366"/>
              <a:gd name="T6" fmla="*/ 68 w 68"/>
              <a:gd name="T7" fmla="*/ 238 h 366"/>
              <a:gd name="T8" fmla="*/ 68 w 68"/>
              <a:gd name="T9" fmla="*/ 366 h 366"/>
              <a:gd name="T10" fmla="*/ 0 w 68"/>
              <a:gd name="T11" fmla="*/ 366 h 366"/>
              <a:gd name="T12" fmla="*/ 0 w 68"/>
              <a:gd name="T13" fmla="*/ 238 h 366"/>
              <a:gd name="T14" fmla="*/ 0 w 68"/>
              <a:gd name="T15" fmla="*/ 11 h 366"/>
              <a:gd name="T16" fmla="*/ 11 w 68"/>
              <a:gd name="T17"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6">
                <a:moveTo>
                  <a:pt x="11" y="0"/>
                </a:moveTo>
                <a:cubicBezTo>
                  <a:pt x="57" y="0"/>
                  <a:pt x="57" y="0"/>
                  <a:pt x="57" y="0"/>
                </a:cubicBezTo>
                <a:cubicBezTo>
                  <a:pt x="63" y="0"/>
                  <a:pt x="68" y="5"/>
                  <a:pt x="68" y="11"/>
                </a:cubicBezTo>
                <a:cubicBezTo>
                  <a:pt x="68" y="238"/>
                  <a:pt x="68" y="238"/>
                  <a:pt x="68" y="238"/>
                </a:cubicBezTo>
                <a:cubicBezTo>
                  <a:pt x="68" y="366"/>
                  <a:pt x="68" y="366"/>
                  <a:pt x="68" y="366"/>
                </a:cubicBezTo>
                <a:cubicBezTo>
                  <a:pt x="0" y="366"/>
                  <a:pt x="0" y="366"/>
                  <a:pt x="0" y="366"/>
                </a:cubicBezTo>
                <a:cubicBezTo>
                  <a:pt x="0" y="238"/>
                  <a:pt x="0" y="238"/>
                  <a:pt x="0" y="238"/>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06" name="Freeform 27"/>
          <p:cNvSpPr/>
          <p:nvPr/>
        </p:nvSpPr>
        <p:spPr bwMode="auto">
          <a:xfrm>
            <a:off x="5208189" y="1601520"/>
            <a:ext cx="198769" cy="869325"/>
          </a:xfrm>
          <a:custGeom>
            <a:avLst/>
            <a:gdLst>
              <a:gd name="T0" fmla="*/ 11 w 68"/>
              <a:gd name="T1" fmla="*/ 0 h 298"/>
              <a:gd name="T2" fmla="*/ 57 w 68"/>
              <a:gd name="T3" fmla="*/ 0 h 298"/>
              <a:gd name="T4" fmla="*/ 68 w 68"/>
              <a:gd name="T5" fmla="*/ 11 h 298"/>
              <a:gd name="T6" fmla="*/ 68 w 68"/>
              <a:gd name="T7" fmla="*/ 238 h 298"/>
              <a:gd name="T8" fmla="*/ 68 w 68"/>
              <a:gd name="T9" fmla="*/ 298 h 298"/>
              <a:gd name="T10" fmla="*/ 0 w 68"/>
              <a:gd name="T11" fmla="*/ 298 h 298"/>
              <a:gd name="T12" fmla="*/ 0 w 68"/>
              <a:gd name="T13" fmla="*/ 238 h 298"/>
              <a:gd name="T14" fmla="*/ 0 w 68"/>
              <a:gd name="T15" fmla="*/ 11 h 298"/>
              <a:gd name="T16" fmla="*/ 11 w 68"/>
              <a:gd name="T17"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98">
                <a:moveTo>
                  <a:pt x="11" y="0"/>
                </a:moveTo>
                <a:cubicBezTo>
                  <a:pt x="57" y="0"/>
                  <a:pt x="57" y="0"/>
                  <a:pt x="57" y="0"/>
                </a:cubicBezTo>
                <a:cubicBezTo>
                  <a:pt x="63" y="0"/>
                  <a:pt x="68" y="5"/>
                  <a:pt x="68" y="11"/>
                </a:cubicBezTo>
                <a:cubicBezTo>
                  <a:pt x="68" y="238"/>
                  <a:pt x="68" y="238"/>
                  <a:pt x="68" y="238"/>
                </a:cubicBezTo>
                <a:cubicBezTo>
                  <a:pt x="68" y="298"/>
                  <a:pt x="68" y="298"/>
                  <a:pt x="68" y="298"/>
                </a:cubicBezTo>
                <a:cubicBezTo>
                  <a:pt x="0" y="298"/>
                  <a:pt x="0" y="298"/>
                  <a:pt x="0" y="298"/>
                </a:cubicBezTo>
                <a:cubicBezTo>
                  <a:pt x="0" y="238"/>
                  <a:pt x="0" y="238"/>
                  <a:pt x="0" y="238"/>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07" name="Freeform 28"/>
          <p:cNvSpPr/>
          <p:nvPr/>
        </p:nvSpPr>
        <p:spPr bwMode="auto">
          <a:xfrm>
            <a:off x="4954087" y="1849139"/>
            <a:ext cx="198769" cy="621705"/>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08" name="Freeform 29"/>
          <p:cNvSpPr/>
          <p:nvPr/>
        </p:nvSpPr>
        <p:spPr bwMode="auto">
          <a:xfrm>
            <a:off x="4698918" y="2106325"/>
            <a:ext cx="199838" cy="364520"/>
          </a:xfrm>
          <a:custGeom>
            <a:avLst/>
            <a:gdLst>
              <a:gd name="T0" fmla="*/ 11 w 68"/>
              <a:gd name="T1" fmla="*/ 0 h 125"/>
              <a:gd name="T2" fmla="*/ 57 w 68"/>
              <a:gd name="T3" fmla="*/ 0 h 125"/>
              <a:gd name="T4" fmla="*/ 68 w 68"/>
              <a:gd name="T5" fmla="*/ 11 h 125"/>
              <a:gd name="T6" fmla="*/ 68 w 68"/>
              <a:gd name="T7" fmla="*/ 125 h 125"/>
              <a:gd name="T8" fmla="*/ 0 w 68"/>
              <a:gd name="T9" fmla="*/ 125 h 125"/>
              <a:gd name="T10" fmla="*/ 0 w 68"/>
              <a:gd name="T11" fmla="*/ 11 h 125"/>
              <a:gd name="T12" fmla="*/ 11 w 68"/>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68" h="125">
                <a:moveTo>
                  <a:pt x="11" y="0"/>
                </a:moveTo>
                <a:cubicBezTo>
                  <a:pt x="57" y="0"/>
                  <a:pt x="57" y="0"/>
                  <a:pt x="57" y="0"/>
                </a:cubicBezTo>
                <a:cubicBezTo>
                  <a:pt x="63" y="0"/>
                  <a:pt x="68" y="5"/>
                  <a:pt x="68" y="11"/>
                </a:cubicBezTo>
                <a:cubicBezTo>
                  <a:pt x="68" y="125"/>
                  <a:pt x="68" y="125"/>
                  <a:pt x="68" y="125"/>
                </a:cubicBezTo>
                <a:cubicBezTo>
                  <a:pt x="0" y="125"/>
                  <a:pt x="0" y="125"/>
                  <a:pt x="0" y="125"/>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09" name="Freeform 30"/>
          <p:cNvSpPr/>
          <p:nvPr/>
        </p:nvSpPr>
        <p:spPr bwMode="auto">
          <a:xfrm>
            <a:off x="6246289" y="1255066"/>
            <a:ext cx="199838" cy="1215778"/>
          </a:xfrm>
          <a:custGeom>
            <a:avLst/>
            <a:gdLst>
              <a:gd name="T0" fmla="*/ 11 w 68"/>
              <a:gd name="T1" fmla="*/ 0 h 417"/>
              <a:gd name="T2" fmla="*/ 56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6" y="0"/>
                  <a:pt x="56" y="0"/>
                  <a:pt x="56"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110" name="Freeform 31"/>
          <p:cNvSpPr/>
          <p:nvPr/>
        </p:nvSpPr>
        <p:spPr bwMode="auto">
          <a:xfrm>
            <a:off x="6500984" y="1255066"/>
            <a:ext cx="199838"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111" name="Freeform 32"/>
          <p:cNvSpPr/>
          <p:nvPr/>
        </p:nvSpPr>
        <p:spPr bwMode="auto">
          <a:xfrm>
            <a:off x="6755679" y="1255066"/>
            <a:ext cx="198769"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112" name="Freeform 33"/>
          <p:cNvSpPr/>
          <p:nvPr/>
        </p:nvSpPr>
        <p:spPr bwMode="auto">
          <a:xfrm>
            <a:off x="7009307" y="1255066"/>
            <a:ext cx="198769"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61391" tIns="30695" rIns="61391" bIns="30695" numCol="1" anchor="t" anchorCtr="0" compatLnSpc="1"/>
          <a:lstStyle/>
          <a:p>
            <a:endParaRPr lang="zh-CN" altLang="en-US" sz="1015">
              <a:cs typeface="+mn-ea"/>
            </a:endParaRPr>
          </a:p>
        </p:txBody>
      </p:sp>
      <p:sp>
        <p:nvSpPr>
          <p:cNvPr id="113" name="Freeform 34"/>
          <p:cNvSpPr/>
          <p:nvPr/>
        </p:nvSpPr>
        <p:spPr bwMode="auto">
          <a:xfrm>
            <a:off x="7009307" y="1415541"/>
            <a:ext cx="198769" cy="1055305"/>
          </a:xfrm>
          <a:custGeom>
            <a:avLst/>
            <a:gdLst>
              <a:gd name="T0" fmla="*/ 11 w 68"/>
              <a:gd name="T1" fmla="*/ 0 h 362"/>
              <a:gd name="T2" fmla="*/ 57 w 68"/>
              <a:gd name="T3" fmla="*/ 0 h 362"/>
              <a:gd name="T4" fmla="*/ 68 w 68"/>
              <a:gd name="T5" fmla="*/ 11 h 362"/>
              <a:gd name="T6" fmla="*/ 68 w 68"/>
              <a:gd name="T7" fmla="*/ 238 h 362"/>
              <a:gd name="T8" fmla="*/ 68 w 68"/>
              <a:gd name="T9" fmla="*/ 362 h 362"/>
              <a:gd name="T10" fmla="*/ 0 w 68"/>
              <a:gd name="T11" fmla="*/ 362 h 362"/>
              <a:gd name="T12" fmla="*/ 0 w 68"/>
              <a:gd name="T13" fmla="*/ 238 h 362"/>
              <a:gd name="T14" fmla="*/ 0 w 68"/>
              <a:gd name="T15" fmla="*/ 11 h 362"/>
              <a:gd name="T16" fmla="*/ 11 w 68"/>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2">
                <a:moveTo>
                  <a:pt x="11" y="0"/>
                </a:moveTo>
                <a:cubicBezTo>
                  <a:pt x="57" y="0"/>
                  <a:pt x="57" y="0"/>
                  <a:pt x="57" y="0"/>
                </a:cubicBezTo>
                <a:cubicBezTo>
                  <a:pt x="63" y="0"/>
                  <a:pt x="68" y="5"/>
                  <a:pt x="68" y="11"/>
                </a:cubicBezTo>
                <a:cubicBezTo>
                  <a:pt x="68" y="238"/>
                  <a:pt x="68" y="238"/>
                  <a:pt x="68" y="238"/>
                </a:cubicBezTo>
                <a:cubicBezTo>
                  <a:pt x="68" y="362"/>
                  <a:pt x="68" y="362"/>
                  <a:pt x="68" y="362"/>
                </a:cubicBezTo>
                <a:cubicBezTo>
                  <a:pt x="0" y="362"/>
                  <a:pt x="0" y="362"/>
                  <a:pt x="0" y="362"/>
                </a:cubicBezTo>
                <a:cubicBezTo>
                  <a:pt x="0" y="238"/>
                  <a:pt x="0" y="238"/>
                  <a:pt x="0" y="238"/>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14" name="Freeform 35"/>
          <p:cNvSpPr/>
          <p:nvPr/>
        </p:nvSpPr>
        <p:spPr bwMode="auto">
          <a:xfrm>
            <a:off x="6755679" y="1507999"/>
            <a:ext cx="198769" cy="962846"/>
          </a:xfrm>
          <a:custGeom>
            <a:avLst/>
            <a:gdLst>
              <a:gd name="T0" fmla="*/ 11 w 68"/>
              <a:gd name="T1" fmla="*/ 0 h 330"/>
              <a:gd name="T2" fmla="*/ 57 w 68"/>
              <a:gd name="T3" fmla="*/ 0 h 330"/>
              <a:gd name="T4" fmla="*/ 68 w 68"/>
              <a:gd name="T5" fmla="*/ 11 h 330"/>
              <a:gd name="T6" fmla="*/ 68 w 68"/>
              <a:gd name="T7" fmla="*/ 238 h 330"/>
              <a:gd name="T8" fmla="*/ 68 w 68"/>
              <a:gd name="T9" fmla="*/ 330 h 330"/>
              <a:gd name="T10" fmla="*/ 0 w 68"/>
              <a:gd name="T11" fmla="*/ 330 h 330"/>
              <a:gd name="T12" fmla="*/ 0 w 68"/>
              <a:gd name="T13" fmla="*/ 238 h 330"/>
              <a:gd name="T14" fmla="*/ 0 w 68"/>
              <a:gd name="T15" fmla="*/ 11 h 330"/>
              <a:gd name="T16" fmla="*/ 11 w 68"/>
              <a:gd name="T17"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30">
                <a:moveTo>
                  <a:pt x="11" y="0"/>
                </a:moveTo>
                <a:cubicBezTo>
                  <a:pt x="57" y="0"/>
                  <a:pt x="57" y="0"/>
                  <a:pt x="57" y="0"/>
                </a:cubicBezTo>
                <a:cubicBezTo>
                  <a:pt x="63" y="0"/>
                  <a:pt x="68" y="5"/>
                  <a:pt x="68" y="11"/>
                </a:cubicBezTo>
                <a:cubicBezTo>
                  <a:pt x="68" y="238"/>
                  <a:pt x="68" y="238"/>
                  <a:pt x="68" y="238"/>
                </a:cubicBezTo>
                <a:cubicBezTo>
                  <a:pt x="68" y="330"/>
                  <a:pt x="68" y="330"/>
                  <a:pt x="68" y="330"/>
                </a:cubicBezTo>
                <a:cubicBezTo>
                  <a:pt x="0" y="330"/>
                  <a:pt x="0" y="330"/>
                  <a:pt x="0" y="330"/>
                </a:cubicBezTo>
                <a:cubicBezTo>
                  <a:pt x="0" y="238"/>
                  <a:pt x="0" y="238"/>
                  <a:pt x="0" y="238"/>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15" name="Freeform 36"/>
          <p:cNvSpPr/>
          <p:nvPr/>
        </p:nvSpPr>
        <p:spPr bwMode="auto">
          <a:xfrm>
            <a:off x="6500984" y="2211533"/>
            <a:ext cx="199838" cy="259310"/>
          </a:xfrm>
          <a:custGeom>
            <a:avLst/>
            <a:gdLst>
              <a:gd name="T0" fmla="*/ 11 w 68"/>
              <a:gd name="T1" fmla="*/ 0 h 89"/>
              <a:gd name="T2" fmla="*/ 57 w 68"/>
              <a:gd name="T3" fmla="*/ 0 h 89"/>
              <a:gd name="T4" fmla="*/ 68 w 68"/>
              <a:gd name="T5" fmla="*/ 11 h 89"/>
              <a:gd name="T6" fmla="*/ 68 w 68"/>
              <a:gd name="T7" fmla="*/ 89 h 89"/>
              <a:gd name="T8" fmla="*/ 0 w 68"/>
              <a:gd name="T9" fmla="*/ 89 h 89"/>
              <a:gd name="T10" fmla="*/ 0 w 68"/>
              <a:gd name="T11" fmla="*/ 11 h 89"/>
              <a:gd name="T12" fmla="*/ 11 w 68"/>
              <a:gd name="T13" fmla="*/ 0 h 89"/>
            </a:gdLst>
            <a:ahLst/>
            <a:cxnLst>
              <a:cxn ang="0">
                <a:pos x="T0" y="T1"/>
              </a:cxn>
              <a:cxn ang="0">
                <a:pos x="T2" y="T3"/>
              </a:cxn>
              <a:cxn ang="0">
                <a:pos x="T4" y="T5"/>
              </a:cxn>
              <a:cxn ang="0">
                <a:pos x="T6" y="T7"/>
              </a:cxn>
              <a:cxn ang="0">
                <a:pos x="T8" y="T9"/>
              </a:cxn>
              <a:cxn ang="0">
                <a:pos x="T10" y="T11"/>
              </a:cxn>
              <a:cxn ang="0">
                <a:pos x="T12" y="T13"/>
              </a:cxn>
            </a:cxnLst>
            <a:rect l="0" t="0" r="r" b="b"/>
            <a:pathLst>
              <a:path w="68" h="89">
                <a:moveTo>
                  <a:pt x="11" y="0"/>
                </a:moveTo>
                <a:cubicBezTo>
                  <a:pt x="57" y="0"/>
                  <a:pt x="57" y="0"/>
                  <a:pt x="57" y="0"/>
                </a:cubicBezTo>
                <a:cubicBezTo>
                  <a:pt x="63" y="0"/>
                  <a:pt x="68" y="5"/>
                  <a:pt x="68" y="11"/>
                </a:cubicBezTo>
                <a:cubicBezTo>
                  <a:pt x="68" y="89"/>
                  <a:pt x="68" y="89"/>
                  <a:pt x="68" y="89"/>
                </a:cubicBezTo>
                <a:cubicBezTo>
                  <a:pt x="0" y="89"/>
                  <a:pt x="0" y="89"/>
                  <a:pt x="0" y="89"/>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16" name="Freeform 37"/>
          <p:cNvSpPr/>
          <p:nvPr/>
        </p:nvSpPr>
        <p:spPr bwMode="auto">
          <a:xfrm>
            <a:off x="6246289" y="1730112"/>
            <a:ext cx="199838" cy="740732"/>
          </a:xfrm>
          <a:custGeom>
            <a:avLst/>
            <a:gdLst>
              <a:gd name="T0" fmla="*/ 11 w 68"/>
              <a:gd name="T1" fmla="*/ 0 h 254"/>
              <a:gd name="T2" fmla="*/ 56 w 68"/>
              <a:gd name="T3" fmla="*/ 0 h 254"/>
              <a:gd name="T4" fmla="*/ 68 w 68"/>
              <a:gd name="T5" fmla="*/ 11 h 254"/>
              <a:gd name="T6" fmla="*/ 68 w 68"/>
              <a:gd name="T7" fmla="*/ 238 h 254"/>
              <a:gd name="T8" fmla="*/ 68 w 68"/>
              <a:gd name="T9" fmla="*/ 254 h 254"/>
              <a:gd name="T10" fmla="*/ 0 w 68"/>
              <a:gd name="T11" fmla="*/ 254 h 254"/>
              <a:gd name="T12" fmla="*/ 0 w 68"/>
              <a:gd name="T13" fmla="*/ 238 h 254"/>
              <a:gd name="T14" fmla="*/ 0 w 68"/>
              <a:gd name="T15" fmla="*/ 11 h 254"/>
              <a:gd name="T16" fmla="*/ 11 w 68"/>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54">
                <a:moveTo>
                  <a:pt x="11" y="0"/>
                </a:moveTo>
                <a:cubicBezTo>
                  <a:pt x="56" y="0"/>
                  <a:pt x="56" y="0"/>
                  <a:pt x="56" y="0"/>
                </a:cubicBezTo>
                <a:cubicBezTo>
                  <a:pt x="63" y="0"/>
                  <a:pt x="68" y="5"/>
                  <a:pt x="68" y="11"/>
                </a:cubicBezTo>
                <a:cubicBezTo>
                  <a:pt x="68" y="238"/>
                  <a:pt x="68" y="238"/>
                  <a:pt x="68" y="238"/>
                </a:cubicBezTo>
                <a:cubicBezTo>
                  <a:pt x="68" y="254"/>
                  <a:pt x="68" y="254"/>
                  <a:pt x="68" y="254"/>
                </a:cubicBezTo>
                <a:cubicBezTo>
                  <a:pt x="0" y="254"/>
                  <a:pt x="0" y="254"/>
                  <a:pt x="0" y="254"/>
                </a:cubicBezTo>
                <a:cubicBezTo>
                  <a:pt x="0" y="238"/>
                  <a:pt x="0" y="238"/>
                  <a:pt x="0" y="238"/>
                </a:cubicBezTo>
                <a:cubicBezTo>
                  <a:pt x="0" y="11"/>
                  <a:pt x="0" y="11"/>
                  <a:pt x="0" y="11"/>
                </a:cubicBezTo>
                <a:cubicBezTo>
                  <a:pt x="0" y="5"/>
                  <a:pt x="5" y="0"/>
                  <a:pt x="11" y="0"/>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17" name="Oval 38"/>
          <p:cNvSpPr>
            <a:spLocks noChangeArrowheads="1"/>
          </p:cNvSpPr>
          <p:nvPr/>
        </p:nvSpPr>
        <p:spPr bwMode="auto">
          <a:xfrm>
            <a:off x="1828587" y="2673512"/>
            <a:ext cx="504402" cy="503310"/>
          </a:xfrm>
          <a:prstGeom prst="ellipse">
            <a:avLst/>
          </a:prstGeom>
          <a:solidFill>
            <a:schemeClr val="bg1"/>
          </a:solidFill>
          <a:ln w="12700" cap="flat">
            <a:solidFill>
              <a:srgbClr val="00B0F0"/>
            </a:solidFill>
            <a:prstDash val="solid"/>
            <a:miter lim="800000"/>
          </a:ln>
        </p:spPr>
        <p:txBody>
          <a:bodyPr vert="horz" wrap="square" lIns="61391" tIns="30695" rIns="61391" bIns="30695" numCol="1" anchor="t" anchorCtr="0" compatLnSpc="1"/>
          <a:lstStyle/>
          <a:p>
            <a:endParaRPr lang="zh-CN" altLang="en-US" sz="1015">
              <a:cs typeface="+mn-ea"/>
            </a:endParaRPr>
          </a:p>
        </p:txBody>
      </p:sp>
      <p:sp>
        <p:nvSpPr>
          <p:cNvPr id="118" name="Freeform 39"/>
          <p:cNvSpPr>
            <a:spLocks noEditPoints="1"/>
          </p:cNvSpPr>
          <p:nvPr/>
        </p:nvSpPr>
        <p:spPr bwMode="auto">
          <a:xfrm>
            <a:off x="1948624" y="2790441"/>
            <a:ext cx="267538" cy="269450"/>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19" name="Oval 40"/>
          <p:cNvSpPr>
            <a:spLocks noChangeArrowheads="1"/>
          </p:cNvSpPr>
          <p:nvPr/>
        </p:nvSpPr>
        <p:spPr bwMode="auto">
          <a:xfrm>
            <a:off x="3373030" y="2673512"/>
            <a:ext cx="506108" cy="503310"/>
          </a:xfrm>
          <a:prstGeom prst="ellipse">
            <a:avLst/>
          </a:prstGeom>
          <a:solidFill>
            <a:schemeClr val="bg1"/>
          </a:solidFill>
          <a:ln w="12700" cap="flat">
            <a:solidFill>
              <a:srgbClr val="00B0F0"/>
            </a:solidFill>
            <a:prstDash val="solid"/>
            <a:miter lim="800000"/>
          </a:ln>
        </p:spPr>
        <p:txBody>
          <a:bodyPr vert="horz" wrap="square" lIns="61391" tIns="30695" rIns="61391" bIns="30695" numCol="1" anchor="t" anchorCtr="0" compatLnSpc="1"/>
          <a:lstStyle/>
          <a:p>
            <a:endParaRPr lang="zh-CN" altLang="en-US" sz="1015">
              <a:cs typeface="+mn-ea"/>
            </a:endParaRPr>
          </a:p>
        </p:txBody>
      </p:sp>
      <p:sp>
        <p:nvSpPr>
          <p:cNvPr id="120" name="Oval 41"/>
          <p:cNvSpPr>
            <a:spLocks noChangeArrowheads="1"/>
          </p:cNvSpPr>
          <p:nvPr/>
        </p:nvSpPr>
        <p:spPr bwMode="auto">
          <a:xfrm>
            <a:off x="4922724" y="2673512"/>
            <a:ext cx="504402" cy="503310"/>
          </a:xfrm>
          <a:prstGeom prst="ellipse">
            <a:avLst/>
          </a:prstGeom>
          <a:solidFill>
            <a:schemeClr val="bg1"/>
          </a:solidFill>
          <a:ln w="12700" cap="flat">
            <a:solidFill>
              <a:srgbClr val="00B0F0"/>
            </a:solidFill>
            <a:prstDash val="solid"/>
            <a:miter lim="800000"/>
          </a:ln>
        </p:spPr>
        <p:txBody>
          <a:bodyPr vert="horz" wrap="square" lIns="61391" tIns="30695" rIns="61391" bIns="30695" numCol="1" anchor="t" anchorCtr="0" compatLnSpc="1"/>
          <a:lstStyle/>
          <a:p>
            <a:endParaRPr lang="zh-CN" altLang="en-US" sz="1015">
              <a:cs typeface="+mn-ea"/>
            </a:endParaRPr>
          </a:p>
        </p:txBody>
      </p:sp>
      <p:sp>
        <p:nvSpPr>
          <p:cNvPr id="121" name="Oval 42"/>
          <p:cNvSpPr>
            <a:spLocks noChangeArrowheads="1"/>
          </p:cNvSpPr>
          <p:nvPr/>
        </p:nvSpPr>
        <p:spPr bwMode="auto">
          <a:xfrm>
            <a:off x="6476054" y="2673512"/>
            <a:ext cx="504402" cy="503310"/>
          </a:xfrm>
          <a:prstGeom prst="ellipse">
            <a:avLst/>
          </a:prstGeom>
          <a:solidFill>
            <a:schemeClr val="bg1"/>
          </a:solidFill>
          <a:ln w="12700" cap="flat">
            <a:solidFill>
              <a:srgbClr val="00B0F0"/>
            </a:solidFill>
            <a:prstDash val="solid"/>
            <a:miter lim="800000"/>
          </a:ln>
        </p:spPr>
        <p:txBody>
          <a:bodyPr vert="horz" wrap="square" lIns="61391" tIns="30695" rIns="61391" bIns="30695" numCol="1" anchor="t" anchorCtr="0" compatLnSpc="1"/>
          <a:lstStyle/>
          <a:p>
            <a:endParaRPr lang="zh-CN" altLang="en-US" sz="1015">
              <a:cs typeface="+mn-ea"/>
            </a:endParaRPr>
          </a:p>
        </p:txBody>
      </p:sp>
      <p:sp>
        <p:nvSpPr>
          <p:cNvPr id="122" name="Freeform 43"/>
          <p:cNvSpPr>
            <a:spLocks noEditPoints="1"/>
          </p:cNvSpPr>
          <p:nvPr/>
        </p:nvSpPr>
        <p:spPr bwMode="auto">
          <a:xfrm>
            <a:off x="5070128" y="2841282"/>
            <a:ext cx="209599" cy="167773"/>
          </a:xfrm>
          <a:custGeom>
            <a:avLst/>
            <a:gdLst>
              <a:gd name="T0" fmla="*/ 25 w 45"/>
              <a:gd name="T1" fmla="*/ 23 h 36"/>
              <a:gd name="T2" fmla="*/ 25 w 45"/>
              <a:gd name="T3" fmla="*/ 24 h 36"/>
              <a:gd name="T4" fmla="*/ 24 w 45"/>
              <a:gd name="T5" fmla="*/ 24 h 36"/>
              <a:gd name="T6" fmla="*/ 23 w 45"/>
              <a:gd name="T7" fmla="*/ 24 h 36"/>
              <a:gd name="T8" fmla="*/ 21 w 45"/>
              <a:gd name="T9" fmla="*/ 24 h 36"/>
              <a:gd name="T10" fmla="*/ 21 w 45"/>
              <a:gd name="T11" fmla="*/ 24 h 36"/>
              <a:gd name="T12" fmla="*/ 21 w 45"/>
              <a:gd name="T13" fmla="*/ 23 h 36"/>
              <a:gd name="T14" fmla="*/ 0 w 45"/>
              <a:gd name="T15" fmla="*/ 16 h 36"/>
              <a:gd name="T16" fmla="*/ 0 w 45"/>
              <a:gd name="T17" fmla="*/ 29 h 36"/>
              <a:gd name="T18" fmla="*/ 7 w 45"/>
              <a:gd name="T19" fmla="*/ 36 h 36"/>
              <a:gd name="T20" fmla="*/ 23 w 45"/>
              <a:gd name="T21" fmla="*/ 36 h 36"/>
              <a:gd name="T22" fmla="*/ 38 w 45"/>
              <a:gd name="T23" fmla="*/ 36 h 36"/>
              <a:gd name="T24" fmla="*/ 45 w 45"/>
              <a:gd name="T25" fmla="*/ 29 h 36"/>
              <a:gd name="T26" fmla="*/ 45 w 45"/>
              <a:gd name="T27" fmla="*/ 16 h 36"/>
              <a:gd name="T28" fmla="*/ 25 w 45"/>
              <a:gd name="T29" fmla="*/ 23 h 36"/>
              <a:gd name="T30" fmla="*/ 23 w 45"/>
              <a:gd name="T31" fmla="*/ 21 h 36"/>
              <a:gd name="T32" fmla="*/ 23 w 45"/>
              <a:gd name="T33" fmla="*/ 21 h 36"/>
              <a:gd name="T34" fmla="*/ 24 w 45"/>
              <a:gd name="T35" fmla="*/ 21 h 36"/>
              <a:gd name="T36" fmla="*/ 24 w 45"/>
              <a:gd name="T37" fmla="*/ 23 h 36"/>
              <a:gd name="T38" fmla="*/ 23 w 45"/>
              <a:gd name="T39" fmla="*/ 24 h 36"/>
              <a:gd name="T40" fmla="*/ 23 w 45"/>
              <a:gd name="T41" fmla="*/ 24 h 36"/>
              <a:gd name="T42" fmla="*/ 22 w 45"/>
              <a:gd name="T43" fmla="*/ 24 h 36"/>
              <a:gd name="T44" fmla="*/ 21 w 45"/>
              <a:gd name="T45" fmla="*/ 23 h 36"/>
              <a:gd name="T46" fmla="*/ 21 w 45"/>
              <a:gd name="T47" fmla="*/ 21 h 36"/>
              <a:gd name="T48" fmla="*/ 22 w 45"/>
              <a:gd name="T49" fmla="*/ 21 h 36"/>
              <a:gd name="T50" fmla="*/ 23 w 45"/>
              <a:gd name="T51" fmla="*/ 21 h 36"/>
              <a:gd name="T52" fmla="*/ 21 w 45"/>
              <a:gd name="T53" fmla="*/ 21 h 36"/>
              <a:gd name="T54" fmla="*/ 21 w 45"/>
              <a:gd name="T55" fmla="*/ 22 h 36"/>
              <a:gd name="T56" fmla="*/ 0 w 45"/>
              <a:gd name="T57" fmla="*/ 15 h 36"/>
              <a:gd name="T58" fmla="*/ 7 w 45"/>
              <a:gd name="T59" fmla="*/ 9 h 36"/>
              <a:gd name="T60" fmla="*/ 23 w 45"/>
              <a:gd name="T61" fmla="*/ 9 h 36"/>
              <a:gd name="T62" fmla="*/ 38 w 45"/>
              <a:gd name="T63" fmla="*/ 9 h 36"/>
              <a:gd name="T64" fmla="*/ 45 w 45"/>
              <a:gd name="T65" fmla="*/ 15 h 36"/>
              <a:gd name="T66" fmla="*/ 25 w 45"/>
              <a:gd name="T67" fmla="*/ 22 h 36"/>
              <a:gd name="T68" fmla="*/ 25 w 45"/>
              <a:gd name="T69" fmla="*/ 21 h 36"/>
              <a:gd name="T70" fmla="*/ 24 w 45"/>
              <a:gd name="T71" fmla="*/ 20 h 36"/>
              <a:gd name="T72" fmla="*/ 23 w 45"/>
              <a:gd name="T73" fmla="*/ 20 h 36"/>
              <a:gd name="T74" fmla="*/ 21 w 45"/>
              <a:gd name="T75" fmla="*/ 20 h 36"/>
              <a:gd name="T76" fmla="*/ 21 w 45"/>
              <a:gd name="T77" fmla="*/ 21 h 36"/>
              <a:gd name="T78" fmla="*/ 23 w 45"/>
              <a:gd name="T79" fmla="*/ 1 h 36"/>
              <a:gd name="T80" fmla="*/ 23 w 45"/>
              <a:gd name="T81" fmla="*/ 1 h 36"/>
              <a:gd name="T82" fmla="*/ 30 w 45"/>
              <a:gd name="T83" fmla="*/ 8 h 36"/>
              <a:gd name="T84" fmla="*/ 31 w 45"/>
              <a:gd name="T85" fmla="*/ 8 h 36"/>
              <a:gd name="T86" fmla="*/ 23 w 45"/>
              <a:gd name="T87" fmla="*/ 0 h 36"/>
              <a:gd name="T88" fmla="*/ 23 w 45"/>
              <a:gd name="T89" fmla="*/ 0 h 36"/>
              <a:gd name="T90" fmla="*/ 14 w 45"/>
              <a:gd name="T91" fmla="*/ 8 h 36"/>
              <a:gd name="T92" fmla="*/ 16 w 45"/>
              <a:gd name="T93" fmla="*/ 8 h 36"/>
              <a:gd name="T94" fmla="*/ 23 w 45"/>
              <a:gd name="T95"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 h="36">
                <a:moveTo>
                  <a:pt x="25" y="23"/>
                </a:moveTo>
                <a:cubicBezTo>
                  <a:pt x="25" y="24"/>
                  <a:pt x="25" y="24"/>
                  <a:pt x="25" y="24"/>
                </a:cubicBezTo>
                <a:cubicBezTo>
                  <a:pt x="25" y="24"/>
                  <a:pt x="25" y="24"/>
                  <a:pt x="24" y="24"/>
                </a:cubicBezTo>
                <a:cubicBezTo>
                  <a:pt x="23" y="24"/>
                  <a:pt x="23" y="24"/>
                  <a:pt x="23" y="24"/>
                </a:cubicBezTo>
                <a:cubicBezTo>
                  <a:pt x="21" y="24"/>
                  <a:pt x="21" y="24"/>
                  <a:pt x="21" y="24"/>
                </a:cubicBezTo>
                <a:cubicBezTo>
                  <a:pt x="21" y="24"/>
                  <a:pt x="21" y="24"/>
                  <a:pt x="21" y="24"/>
                </a:cubicBezTo>
                <a:cubicBezTo>
                  <a:pt x="21" y="23"/>
                  <a:pt x="21" y="23"/>
                  <a:pt x="21" y="23"/>
                </a:cubicBezTo>
                <a:cubicBezTo>
                  <a:pt x="0" y="16"/>
                  <a:pt x="0" y="16"/>
                  <a:pt x="0" y="16"/>
                </a:cubicBezTo>
                <a:cubicBezTo>
                  <a:pt x="0" y="29"/>
                  <a:pt x="0" y="29"/>
                  <a:pt x="0" y="29"/>
                </a:cubicBezTo>
                <a:cubicBezTo>
                  <a:pt x="0" y="33"/>
                  <a:pt x="3" y="36"/>
                  <a:pt x="7" y="36"/>
                </a:cubicBezTo>
                <a:cubicBezTo>
                  <a:pt x="23" y="36"/>
                  <a:pt x="23" y="36"/>
                  <a:pt x="23" y="36"/>
                </a:cubicBezTo>
                <a:cubicBezTo>
                  <a:pt x="38" y="36"/>
                  <a:pt x="38" y="36"/>
                  <a:pt x="38" y="36"/>
                </a:cubicBezTo>
                <a:cubicBezTo>
                  <a:pt x="42" y="36"/>
                  <a:pt x="45" y="33"/>
                  <a:pt x="45" y="29"/>
                </a:cubicBezTo>
                <a:cubicBezTo>
                  <a:pt x="45" y="16"/>
                  <a:pt x="45" y="16"/>
                  <a:pt x="45" y="16"/>
                </a:cubicBezTo>
                <a:cubicBezTo>
                  <a:pt x="25" y="23"/>
                  <a:pt x="25" y="23"/>
                  <a:pt x="25" y="23"/>
                </a:cubicBezTo>
                <a:close/>
                <a:moveTo>
                  <a:pt x="23" y="21"/>
                </a:moveTo>
                <a:cubicBezTo>
                  <a:pt x="23" y="21"/>
                  <a:pt x="23" y="21"/>
                  <a:pt x="23" y="21"/>
                </a:cubicBezTo>
                <a:cubicBezTo>
                  <a:pt x="24" y="21"/>
                  <a:pt x="24" y="21"/>
                  <a:pt x="24" y="21"/>
                </a:cubicBezTo>
                <a:cubicBezTo>
                  <a:pt x="24" y="23"/>
                  <a:pt x="24" y="23"/>
                  <a:pt x="24" y="23"/>
                </a:cubicBezTo>
                <a:cubicBezTo>
                  <a:pt x="24" y="23"/>
                  <a:pt x="24" y="24"/>
                  <a:pt x="23" y="24"/>
                </a:cubicBezTo>
                <a:cubicBezTo>
                  <a:pt x="23" y="24"/>
                  <a:pt x="23" y="24"/>
                  <a:pt x="23" y="24"/>
                </a:cubicBezTo>
                <a:cubicBezTo>
                  <a:pt x="22" y="24"/>
                  <a:pt x="22" y="24"/>
                  <a:pt x="22" y="24"/>
                </a:cubicBezTo>
                <a:cubicBezTo>
                  <a:pt x="22" y="24"/>
                  <a:pt x="21" y="23"/>
                  <a:pt x="21" y="23"/>
                </a:cubicBezTo>
                <a:cubicBezTo>
                  <a:pt x="21" y="21"/>
                  <a:pt x="21" y="21"/>
                  <a:pt x="21" y="21"/>
                </a:cubicBezTo>
                <a:cubicBezTo>
                  <a:pt x="21" y="21"/>
                  <a:pt x="22" y="21"/>
                  <a:pt x="22" y="21"/>
                </a:cubicBezTo>
                <a:cubicBezTo>
                  <a:pt x="23" y="21"/>
                  <a:pt x="23" y="21"/>
                  <a:pt x="23" y="21"/>
                </a:cubicBezTo>
                <a:close/>
                <a:moveTo>
                  <a:pt x="21" y="21"/>
                </a:moveTo>
                <a:cubicBezTo>
                  <a:pt x="21" y="22"/>
                  <a:pt x="21" y="22"/>
                  <a:pt x="21" y="22"/>
                </a:cubicBezTo>
                <a:cubicBezTo>
                  <a:pt x="0" y="15"/>
                  <a:pt x="0" y="15"/>
                  <a:pt x="0" y="15"/>
                </a:cubicBezTo>
                <a:cubicBezTo>
                  <a:pt x="1" y="11"/>
                  <a:pt x="4" y="9"/>
                  <a:pt x="7" y="9"/>
                </a:cubicBezTo>
                <a:cubicBezTo>
                  <a:pt x="23" y="9"/>
                  <a:pt x="23" y="9"/>
                  <a:pt x="23" y="9"/>
                </a:cubicBezTo>
                <a:cubicBezTo>
                  <a:pt x="38" y="9"/>
                  <a:pt x="38" y="9"/>
                  <a:pt x="38" y="9"/>
                </a:cubicBezTo>
                <a:cubicBezTo>
                  <a:pt x="42" y="9"/>
                  <a:pt x="45" y="11"/>
                  <a:pt x="45" y="15"/>
                </a:cubicBezTo>
                <a:cubicBezTo>
                  <a:pt x="25" y="22"/>
                  <a:pt x="25" y="22"/>
                  <a:pt x="25" y="22"/>
                </a:cubicBezTo>
                <a:cubicBezTo>
                  <a:pt x="25" y="21"/>
                  <a:pt x="25" y="21"/>
                  <a:pt x="25" y="21"/>
                </a:cubicBezTo>
                <a:cubicBezTo>
                  <a:pt x="25" y="20"/>
                  <a:pt x="25" y="20"/>
                  <a:pt x="24" y="20"/>
                </a:cubicBezTo>
                <a:cubicBezTo>
                  <a:pt x="23" y="20"/>
                  <a:pt x="23" y="20"/>
                  <a:pt x="23" y="20"/>
                </a:cubicBezTo>
                <a:cubicBezTo>
                  <a:pt x="21" y="20"/>
                  <a:pt x="21" y="20"/>
                  <a:pt x="21" y="20"/>
                </a:cubicBezTo>
                <a:cubicBezTo>
                  <a:pt x="21" y="20"/>
                  <a:pt x="21" y="20"/>
                  <a:pt x="21" y="21"/>
                </a:cubicBezTo>
                <a:close/>
                <a:moveTo>
                  <a:pt x="23" y="1"/>
                </a:moveTo>
                <a:cubicBezTo>
                  <a:pt x="23" y="1"/>
                  <a:pt x="23" y="1"/>
                  <a:pt x="23" y="1"/>
                </a:cubicBezTo>
                <a:cubicBezTo>
                  <a:pt x="27" y="1"/>
                  <a:pt x="30" y="4"/>
                  <a:pt x="30" y="8"/>
                </a:cubicBezTo>
                <a:cubicBezTo>
                  <a:pt x="31" y="8"/>
                  <a:pt x="31" y="8"/>
                  <a:pt x="31" y="8"/>
                </a:cubicBezTo>
                <a:cubicBezTo>
                  <a:pt x="31" y="4"/>
                  <a:pt x="27" y="0"/>
                  <a:pt x="23" y="0"/>
                </a:cubicBezTo>
                <a:cubicBezTo>
                  <a:pt x="23" y="0"/>
                  <a:pt x="23" y="0"/>
                  <a:pt x="23" y="0"/>
                </a:cubicBezTo>
                <a:cubicBezTo>
                  <a:pt x="18" y="0"/>
                  <a:pt x="14" y="4"/>
                  <a:pt x="14" y="8"/>
                </a:cubicBezTo>
                <a:cubicBezTo>
                  <a:pt x="16" y="8"/>
                  <a:pt x="16" y="8"/>
                  <a:pt x="16" y="8"/>
                </a:cubicBezTo>
                <a:cubicBezTo>
                  <a:pt x="16" y="4"/>
                  <a:pt x="19" y="1"/>
                  <a:pt x="23" y="1"/>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23" name="Freeform 44"/>
          <p:cNvSpPr>
            <a:spLocks noEditPoints="1"/>
          </p:cNvSpPr>
          <p:nvPr/>
        </p:nvSpPr>
        <p:spPr bwMode="auto">
          <a:xfrm>
            <a:off x="3480704" y="2800294"/>
            <a:ext cx="289692" cy="250808"/>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24" name="Freeform 45"/>
          <p:cNvSpPr>
            <a:spLocks noEditPoints="1"/>
          </p:cNvSpPr>
          <p:nvPr/>
        </p:nvSpPr>
        <p:spPr bwMode="auto">
          <a:xfrm>
            <a:off x="6608870" y="2804949"/>
            <a:ext cx="214713" cy="237250"/>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rgbClr val="00B0F0"/>
          </a:solidFill>
          <a:ln>
            <a:noFill/>
          </a:ln>
        </p:spPr>
        <p:txBody>
          <a:bodyPr vert="horz" wrap="square" lIns="61391" tIns="30695" rIns="61391" bIns="30695" numCol="1" anchor="t" anchorCtr="0" compatLnSpc="1"/>
          <a:lstStyle/>
          <a:p>
            <a:endParaRPr lang="zh-CN" altLang="en-US" sz="1015">
              <a:cs typeface="+mn-ea"/>
            </a:endParaRPr>
          </a:p>
        </p:txBody>
      </p:sp>
      <p:sp>
        <p:nvSpPr>
          <p:cNvPr id="125" name="TextBox 96"/>
          <p:cNvSpPr txBox="1"/>
          <p:nvPr/>
        </p:nvSpPr>
        <p:spPr>
          <a:xfrm>
            <a:off x="1374643" y="3504870"/>
            <a:ext cx="1412294" cy="1038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defPPr>
              <a:defRPr lang="zh-CN"/>
            </a:defPPr>
            <a:lvl1pPr>
              <a:lnSpc>
                <a:spcPct val="130000"/>
              </a:lnSpc>
              <a:spcBef>
                <a:spcPct val="0"/>
              </a:spcBef>
              <a:buFont typeface="Arial" panose="020B0604020202020204" pitchFamily="34" charset="0"/>
              <a:buNone/>
              <a:defRPr sz="1400">
                <a:solidFill>
                  <a:schemeClr val="tx1">
                    <a:lumMod val="75000"/>
                    <a:lumOff val="25000"/>
                  </a:schemeClr>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a:lnSpc>
                <a:spcPct val="120000"/>
              </a:lnSpc>
            </a:pPr>
            <a:r>
              <a:rPr lang="zh-CN" altLang="en-US" sz="1050" dirty="0">
                <a:solidFill>
                  <a:schemeClr val="tx1"/>
                </a:solidFill>
                <a:ea typeface="+mn-ea"/>
                <a:cs typeface="+mn-ea"/>
              </a:rPr>
              <a:t>您的内容打在这里，或者通过复制您的文本后。您的内容打在这里，或者通过复制您的文本后。</a:t>
            </a:r>
            <a:endParaRPr lang="zh-CN" altLang="en-US" sz="1050" dirty="0">
              <a:solidFill>
                <a:schemeClr val="tx1"/>
              </a:solidFill>
              <a:ea typeface="+mn-ea"/>
              <a:cs typeface="+mn-ea"/>
            </a:endParaRPr>
          </a:p>
        </p:txBody>
      </p:sp>
      <p:sp>
        <p:nvSpPr>
          <p:cNvPr id="126" name="TextBox 97"/>
          <p:cNvSpPr txBox="1"/>
          <p:nvPr/>
        </p:nvSpPr>
        <p:spPr>
          <a:xfrm>
            <a:off x="1626997" y="3248415"/>
            <a:ext cx="907886" cy="300056"/>
          </a:xfrm>
          <a:prstGeom prst="rect">
            <a:avLst/>
          </a:prstGeom>
          <a:noFill/>
        </p:spPr>
        <p:txBody>
          <a:bodyPr wrap="none" lIns="68553" tIns="34277" rIns="68553" bIns="34277" rtlCol="0">
            <a:spAutoFit/>
          </a:bodyPr>
          <a:lstStyle>
            <a:defPPr>
              <a:defRPr lang="zh-CN"/>
            </a:defPPr>
            <a:lvl1pPr>
              <a:defRPr sz="2000" b="1">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500" dirty="0">
                <a:solidFill>
                  <a:schemeClr val="tx1"/>
                </a:solidFill>
                <a:ea typeface="+mn-ea"/>
                <a:cs typeface="+mn-ea"/>
              </a:rPr>
              <a:t>添加标题</a:t>
            </a:r>
            <a:endParaRPr lang="zh-CN" altLang="en-US" sz="1500" dirty="0">
              <a:solidFill>
                <a:schemeClr val="tx1"/>
              </a:solidFill>
              <a:ea typeface="+mn-ea"/>
              <a:cs typeface="+mn-ea"/>
            </a:endParaRPr>
          </a:p>
        </p:txBody>
      </p:sp>
      <p:sp>
        <p:nvSpPr>
          <p:cNvPr id="127" name="TextBox 98"/>
          <p:cNvSpPr txBox="1"/>
          <p:nvPr/>
        </p:nvSpPr>
        <p:spPr>
          <a:xfrm>
            <a:off x="2934042" y="3504870"/>
            <a:ext cx="1412294" cy="1038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defPPr>
              <a:defRPr lang="zh-CN"/>
            </a:defPPr>
            <a:lvl1pPr>
              <a:lnSpc>
                <a:spcPct val="120000"/>
              </a:lnSpc>
              <a:spcBef>
                <a:spcPct val="0"/>
              </a:spcBef>
              <a:buFont typeface="Arial" panose="020B0604020202020204" pitchFamily="34" charset="0"/>
              <a:buNone/>
              <a:defRPr sz="1400">
                <a:solidFill>
                  <a:schemeClr val="tx1">
                    <a:lumMod val="75000"/>
                    <a:lumOff val="25000"/>
                  </a:schemeClr>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r>
              <a:rPr lang="zh-CN" altLang="en-US" sz="1050" dirty="0">
                <a:solidFill>
                  <a:schemeClr val="tx1"/>
                </a:solidFill>
                <a:ea typeface="+mn-ea"/>
                <a:cs typeface="+mn-ea"/>
              </a:rPr>
              <a:t>您的内容打在这里，或者通过复制您的文本后。您的内容打在这里，或者通过复制您的文本后。</a:t>
            </a:r>
            <a:endParaRPr lang="zh-CN" altLang="en-US" sz="1050" dirty="0">
              <a:solidFill>
                <a:schemeClr val="tx1"/>
              </a:solidFill>
              <a:ea typeface="+mn-ea"/>
              <a:cs typeface="+mn-ea"/>
            </a:endParaRPr>
          </a:p>
        </p:txBody>
      </p:sp>
      <p:sp>
        <p:nvSpPr>
          <p:cNvPr id="128" name="TextBox 99"/>
          <p:cNvSpPr txBox="1"/>
          <p:nvPr/>
        </p:nvSpPr>
        <p:spPr>
          <a:xfrm>
            <a:off x="3186397" y="3273816"/>
            <a:ext cx="907886" cy="300056"/>
          </a:xfrm>
          <a:prstGeom prst="rect">
            <a:avLst/>
          </a:prstGeom>
          <a:noFill/>
        </p:spPr>
        <p:txBody>
          <a:bodyPr wrap="none" lIns="68553" tIns="34277" rIns="68553" bIns="34277" rtlCol="0">
            <a:spAutoFit/>
          </a:bodyPr>
          <a:lstStyle>
            <a:defPPr>
              <a:defRPr lang="zh-CN"/>
            </a:defPPr>
            <a:lvl1pPr>
              <a:defRPr sz="2000" b="1">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500" dirty="0">
                <a:solidFill>
                  <a:schemeClr val="tx1"/>
                </a:solidFill>
                <a:ea typeface="+mn-ea"/>
                <a:cs typeface="+mn-ea"/>
              </a:rPr>
              <a:t>添加标题</a:t>
            </a:r>
            <a:endParaRPr lang="zh-CN" altLang="en-US" sz="1500" dirty="0">
              <a:solidFill>
                <a:schemeClr val="tx1"/>
              </a:solidFill>
              <a:ea typeface="+mn-ea"/>
              <a:cs typeface="+mn-ea"/>
            </a:endParaRPr>
          </a:p>
        </p:txBody>
      </p:sp>
      <p:sp>
        <p:nvSpPr>
          <p:cNvPr id="129" name="TextBox 100"/>
          <p:cNvSpPr txBox="1"/>
          <p:nvPr/>
        </p:nvSpPr>
        <p:spPr>
          <a:xfrm>
            <a:off x="4493442" y="3504870"/>
            <a:ext cx="1412294" cy="1038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defPPr>
              <a:defRPr lang="zh-CN"/>
            </a:defPPr>
            <a:lvl1pPr>
              <a:lnSpc>
                <a:spcPct val="120000"/>
              </a:lnSpc>
              <a:spcBef>
                <a:spcPct val="0"/>
              </a:spcBef>
              <a:buFont typeface="Arial" panose="020B0604020202020204" pitchFamily="34" charset="0"/>
              <a:buNone/>
              <a:defRPr sz="1400">
                <a:solidFill>
                  <a:schemeClr val="tx1">
                    <a:lumMod val="75000"/>
                    <a:lumOff val="25000"/>
                  </a:schemeClr>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r>
              <a:rPr lang="zh-CN" altLang="en-US" sz="1050" dirty="0">
                <a:solidFill>
                  <a:schemeClr val="tx1"/>
                </a:solidFill>
                <a:ea typeface="+mn-ea"/>
                <a:cs typeface="+mn-ea"/>
              </a:rPr>
              <a:t>您的内容打在这里，或者通过复制您的文本后。您的内容打在这里，或者通过复制您的文本后。</a:t>
            </a:r>
            <a:endParaRPr lang="zh-CN" altLang="en-US" sz="1050" dirty="0">
              <a:solidFill>
                <a:schemeClr val="tx1"/>
              </a:solidFill>
              <a:ea typeface="+mn-ea"/>
              <a:cs typeface="+mn-ea"/>
            </a:endParaRPr>
          </a:p>
        </p:txBody>
      </p:sp>
      <p:sp>
        <p:nvSpPr>
          <p:cNvPr id="130" name="TextBox 101"/>
          <p:cNvSpPr txBox="1"/>
          <p:nvPr/>
        </p:nvSpPr>
        <p:spPr>
          <a:xfrm>
            <a:off x="4745797" y="3273816"/>
            <a:ext cx="907886" cy="300056"/>
          </a:xfrm>
          <a:prstGeom prst="rect">
            <a:avLst/>
          </a:prstGeom>
          <a:noFill/>
        </p:spPr>
        <p:txBody>
          <a:bodyPr wrap="none" lIns="68553" tIns="34277" rIns="68553" bIns="34277" rtlCol="0">
            <a:spAutoFit/>
          </a:bodyPr>
          <a:lstStyle>
            <a:defPPr>
              <a:defRPr lang="zh-CN"/>
            </a:defPPr>
            <a:lvl1pPr>
              <a:defRPr sz="2000" b="1">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500" dirty="0">
                <a:solidFill>
                  <a:schemeClr val="tx1"/>
                </a:solidFill>
                <a:ea typeface="+mn-ea"/>
                <a:cs typeface="+mn-ea"/>
              </a:rPr>
              <a:t>添加标题</a:t>
            </a:r>
            <a:endParaRPr lang="zh-CN" altLang="en-US" sz="1500" dirty="0">
              <a:solidFill>
                <a:schemeClr val="tx1"/>
              </a:solidFill>
              <a:ea typeface="+mn-ea"/>
              <a:cs typeface="+mn-ea"/>
            </a:endParaRPr>
          </a:p>
        </p:txBody>
      </p:sp>
      <p:sp>
        <p:nvSpPr>
          <p:cNvPr id="131" name="TextBox 102"/>
          <p:cNvSpPr txBox="1"/>
          <p:nvPr/>
        </p:nvSpPr>
        <p:spPr>
          <a:xfrm>
            <a:off x="6028787" y="3504868"/>
            <a:ext cx="1412294" cy="1031486"/>
          </a:xfrm>
          <a:prstGeom prst="rect">
            <a:avLst/>
          </a:prstGeom>
          <a:noFill/>
        </p:spPr>
        <p:txBody>
          <a:bodyPr wrap="square" lIns="61391" tIns="30695" rIns="61391" bIns="30695" rtlCol="0">
            <a:spAutoFit/>
          </a:bodyPr>
          <a:lstStyle/>
          <a:p>
            <a:pPr>
              <a:lnSpc>
                <a:spcPct val="120000"/>
              </a:lnSpc>
            </a:pPr>
            <a:r>
              <a:rPr lang="zh-CN" altLang="en-US" sz="1050" dirty="0">
                <a:latin typeface="+mn-ea"/>
                <a:cs typeface="+mn-ea"/>
              </a:rPr>
              <a:t>您的内容打在这里，或者通过复制您的文本后。您的内容打在这里，或者通过复制您的文本后。</a:t>
            </a:r>
            <a:endParaRPr lang="zh-CN" altLang="en-US" sz="1050" dirty="0">
              <a:latin typeface="+mn-ea"/>
              <a:cs typeface="+mn-ea"/>
            </a:endParaRPr>
          </a:p>
        </p:txBody>
      </p:sp>
      <p:sp>
        <p:nvSpPr>
          <p:cNvPr id="132" name="TextBox 103"/>
          <p:cNvSpPr txBox="1"/>
          <p:nvPr/>
        </p:nvSpPr>
        <p:spPr>
          <a:xfrm>
            <a:off x="6281142" y="3273816"/>
            <a:ext cx="907886" cy="300056"/>
          </a:xfrm>
          <a:prstGeom prst="rect">
            <a:avLst/>
          </a:prstGeom>
          <a:noFill/>
        </p:spPr>
        <p:txBody>
          <a:bodyPr wrap="none" lIns="68553" tIns="34277" rIns="68553" bIns="34277" rtlCol="0">
            <a:spAutoFit/>
          </a:bodyPr>
          <a:lstStyle>
            <a:defPPr>
              <a:defRPr lang="zh-CN"/>
            </a:defPPr>
            <a:lvl1pPr>
              <a:defRPr sz="2000" b="1">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500" dirty="0">
                <a:solidFill>
                  <a:schemeClr val="tx1"/>
                </a:solidFill>
                <a:ea typeface="+mn-ea"/>
                <a:cs typeface="+mn-ea"/>
              </a:rPr>
              <a:t>添加标题</a:t>
            </a:r>
            <a:endParaRPr lang="zh-CN" altLang="en-US" sz="1500" dirty="0">
              <a:solidFill>
                <a:schemeClr val="tx1"/>
              </a:solidFill>
              <a:ea typeface="+mn-ea"/>
              <a:cs typeface="+mn-ea"/>
            </a:endParaRPr>
          </a:p>
        </p:txBody>
      </p:sp>
      <p:sp>
        <p:nvSpPr>
          <p:cNvPr id="54" name="TextBox 26"/>
          <p:cNvSpPr txBox="1"/>
          <p:nvPr/>
        </p:nvSpPr>
        <p:spPr>
          <a:xfrm>
            <a:off x="10762390" y="65349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600" advTm="0">
        <p:blinds dir="vert"/>
      </p:transition>
    </mc:Choice>
    <mc:Fallback>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p:tgtEl>
                                          <p:spTgt spid="19"/>
                                        </p:tgtEl>
                                        <p:attrNameLst>
                                          <p:attrName>ppt_x</p:attrName>
                                        </p:attrNameLst>
                                      </p:cBhvr>
                                      <p:tavLst>
                                        <p:tav tm="0">
                                          <p:val>
                                            <p:strVal val="#ppt_x-#ppt_w*1.125000"/>
                                          </p:val>
                                        </p:tav>
                                        <p:tav tm="100000">
                                          <p:val>
                                            <p:strVal val="#ppt_x"/>
                                          </p:val>
                                        </p:tav>
                                      </p:tavLst>
                                    </p:anim>
                                    <p:animEffect transition="in" filter="wipe(right)">
                                      <p:cBhvr>
                                        <p:cTn id="8" dur="500"/>
                                        <p:tgtEl>
                                          <p:spTgt spid="19"/>
                                        </p:tgtEl>
                                      </p:cBhvr>
                                    </p:animEffect>
                                  </p:childTnLst>
                                </p:cTn>
                              </p:par>
                              <p:par>
                                <p:cTn id="9" presetID="12" presetClass="entr" presetSubtype="8"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p:tgtEl>
                                          <p:spTgt spid="21"/>
                                        </p:tgtEl>
                                        <p:attrNameLst>
                                          <p:attrName>ppt_x</p:attrName>
                                        </p:attrNameLst>
                                      </p:cBhvr>
                                      <p:tavLst>
                                        <p:tav tm="0">
                                          <p:val>
                                            <p:strVal val="#ppt_x-#ppt_w*1.125000"/>
                                          </p:val>
                                        </p:tav>
                                        <p:tav tm="100000">
                                          <p:val>
                                            <p:strVal val="#ppt_x"/>
                                          </p:val>
                                        </p:tav>
                                      </p:tavLst>
                                    </p:anim>
                                    <p:animEffect transition="in" filter="wipe(right)">
                                      <p:cBhvr>
                                        <p:cTn id="12" dur="500"/>
                                        <p:tgtEl>
                                          <p:spTgt spid="21"/>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p:tgtEl>
                                          <p:spTgt spid="20"/>
                                        </p:tgtEl>
                                        <p:attrNameLst>
                                          <p:attrName>ppt_x</p:attrName>
                                        </p:attrNameLst>
                                      </p:cBhvr>
                                      <p:tavLst>
                                        <p:tav tm="0">
                                          <p:val>
                                            <p:strVal val="#ppt_x-#ppt_w*1.125000"/>
                                          </p:val>
                                        </p:tav>
                                        <p:tav tm="100000">
                                          <p:val>
                                            <p:strVal val="#ppt_x"/>
                                          </p:val>
                                        </p:tav>
                                      </p:tavLst>
                                    </p:anim>
                                    <p:animEffect transition="in" filter="wipe(right)">
                                      <p:cBhvr>
                                        <p:cTn id="16" dur="500"/>
                                        <p:tgtEl>
                                          <p:spTgt spid="20"/>
                                        </p:tgtEl>
                                      </p:cBhvr>
                                    </p:animEffect>
                                  </p:childTnLst>
                                </p:cTn>
                              </p:par>
                            </p:childTnLst>
                          </p:cTn>
                        </p:par>
                        <p:par>
                          <p:cTn id="17" fill="hold">
                            <p:stCondLst>
                              <p:cond delay="500"/>
                            </p:stCondLst>
                            <p:childTnLst>
                              <p:par>
                                <p:cTn id="18" presetID="45" presetClass="entr" presetSubtype="0" fill="hold" grpId="0" nodeType="afterEffect">
                                  <p:stCondLst>
                                    <p:cond delay="0"/>
                                  </p:stCondLst>
                                  <p:childTnLst>
                                    <p:set>
                                      <p:cBhvr>
                                        <p:cTn id="19" dur="1" fill="hold">
                                          <p:stCondLst>
                                            <p:cond delay="0"/>
                                          </p:stCondLst>
                                        </p:cTn>
                                        <p:tgtEl>
                                          <p:spTgt spid="117"/>
                                        </p:tgtEl>
                                        <p:attrNameLst>
                                          <p:attrName>style.visibility</p:attrName>
                                        </p:attrNameLst>
                                      </p:cBhvr>
                                      <p:to>
                                        <p:strVal val="visible"/>
                                      </p:to>
                                    </p:set>
                                    <p:animEffect transition="in" filter="fade">
                                      <p:cBhvr>
                                        <p:cTn id="20" dur="500"/>
                                        <p:tgtEl>
                                          <p:spTgt spid="117"/>
                                        </p:tgtEl>
                                      </p:cBhvr>
                                    </p:animEffect>
                                    <p:anim calcmode="lin" valueType="num">
                                      <p:cBhvr>
                                        <p:cTn id="21" dur="500" fill="hold"/>
                                        <p:tgtEl>
                                          <p:spTgt spid="117"/>
                                        </p:tgtEl>
                                        <p:attrNameLst>
                                          <p:attrName>ppt_w</p:attrName>
                                        </p:attrNameLst>
                                      </p:cBhvr>
                                      <p:tavLst>
                                        <p:tav tm="0" fmla="#ppt_w*sin(2.5*pi*$)">
                                          <p:val>
                                            <p:fltVal val="0"/>
                                          </p:val>
                                        </p:tav>
                                        <p:tav tm="100000">
                                          <p:val>
                                            <p:fltVal val="1"/>
                                          </p:val>
                                        </p:tav>
                                      </p:tavLst>
                                    </p:anim>
                                    <p:anim calcmode="lin" valueType="num">
                                      <p:cBhvr>
                                        <p:cTn id="22" dur="500" fill="hold"/>
                                        <p:tgtEl>
                                          <p:spTgt spid="117"/>
                                        </p:tgtEl>
                                        <p:attrNameLst>
                                          <p:attrName>ppt_h</p:attrName>
                                        </p:attrNameLst>
                                      </p:cBhvr>
                                      <p:tavLst>
                                        <p:tav tm="0">
                                          <p:val>
                                            <p:strVal val="#ppt_h"/>
                                          </p:val>
                                        </p:tav>
                                        <p:tav tm="100000">
                                          <p:val>
                                            <p:strVal val="#ppt_h"/>
                                          </p:val>
                                        </p:tav>
                                      </p:tavLst>
                                    </p:anim>
                                  </p:childTnLst>
                                </p:cTn>
                              </p:par>
                              <p:par>
                                <p:cTn id="23" presetID="45" presetClass="entr" presetSubtype="0" fill="hold" grpId="0" nodeType="withEffect">
                                  <p:stCondLst>
                                    <p:cond delay="0"/>
                                  </p:stCondLst>
                                  <p:childTnLst>
                                    <p:set>
                                      <p:cBhvr>
                                        <p:cTn id="24" dur="1" fill="hold">
                                          <p:stCondLst>
                                            <p:cond delay="0"/>
                                          </p:stCondLst>
                                        </p:cTn>
                                        <p:tgtEl>
                                          <p:spTgt spid="118"/>
                                        </p:tgtEl>
                                        <p:attrNameLst>
                                          <p:attrName>style.visibility</p:attrName>
                                        </p:attrNameLst>
                                      </p:cBhvr>
                                      <p:to>
                                        <p:strVal val="visible"/>
                                      </p:to>
                                    </p:set>
                                    <p:animEffect transition="in" filter="fade">
                                      <p:cBhvr>
                                        <p:cTn id="25" dur="500"/>
                                        <p:tgtEl>
                                          <p:spTgt spid="118"/>
                                        </p:tgtEl>
                                      </p:cBhvr>
                                    </p:animEffect>
                                    <p:anim calcmode="lin" valueType="num">
                                      <p:cBhvr>
                                        <p:cTn id="26" dur="500" fill="hold"/>
                                        <p:tgtEl>
                                          <p:spTgt spid="118"/>
                                        </p:tgtEl>
                                        <p:attrNameLst>
                                          <p:attrName>ppt_w</p:attrName>
                                        </p:attrNameLst>
                                      </p:cBhvr>
                                      <p:tavLst>
                                        <p:tav tm="0" fmla="#ppt_w*sin(2.5*pi*$)">
                                          <p:val>
                                            <p:fltVal val="0"/>
                                          </p:val>
                                        </p:tav>
                                        <p:tav tm="100000">
                                          <p:val>
                                            <p:fltVal val="1"/>
                                          </p:val>
                                        </p:tav>
                                      </p:tavLst>
                                    </p:anim>
                                    <p:anim calcmode="lin" valueType="num">
                                      <p:cBhvr>
                                        <p:cTn id="27" dur="500" fill="hold"/>
                                        <p:tgtEl>
                                          <p:spTgt spid="118"/>
                                        </p:tgtEl>
                                        <p:attrNameLst>
                                          <p:attrName>ppt_h</p:attrName>
                                        </p:attrNameLst>
                                      </p:cBhvr>
                                      <p:tavLst>
                                        <p:tav tm="0">
                                          <p:val>
                                            <p:strVal val="#ppt_h"/>
                                          </p:val>
                                        </p:tav>
                                        <p:tav tm="100000">
                                          <p:val>
                                            <p:strVal val="#ppt_h"/>
                                          </p:val>
                                        </p:tav>
                                      </p:tavLst>
                                    </p:anim>
                                  </p:childTnLst>
                                </p:cTn>
                              </p:par>
                            </p:childTnLst>
                          </p:cTn>
                        </p:par>
                        <p:par>
                          <p:cTn id="28" fill="hold">
                            <p:stCondLst>
                              <p:cond delay="1000"/>
                            </p:stCondLst>
                            <p:childTnLst>
                              <p:par>
                                <p:cTn id="29" presetID="47" presetClass="entr" presetSubtype="0" fill="hold" grpId="0" nodeType="afterEffect">
                                  <p:stCondLst>
                                    <p:cond delay="0"/>
                                  </p:stCondLst>
                                  <p:childTnLst>
                                    <p:set>
                                      <p:cBhvr>
                                        <p:cTn id="30" dur="1" fill="hold">
                                          <p:stCondLst>
                                            <p:cond delay="0"/>
                                          </p:stCondLst>
                                        </p:cTn>
                                        <p:tgtEl>
                                          <p:spTgt spid="126"/>
                                        </p:tgtEl>
                                        <p:attrNameLst>
                                          <p:attrName>style.visibility</p:attrName>
                                        </p:attrNameLst>
                                      </p:cBhvr>
                                      <p:to>
                                        <p:strVal val="visible"/>
                                      </p:to>
                                    </p:set>
                                    <p:animEffect transition="in" filter="fade">
                                      <p:cBhvr>
                                        <p:cTn id="31" dur="1000"/>
                                        <p:tgtEl>
                                          <p:spTgt spid="126"/>
                                        </p:tgtEl>
                                      </p:cBhvr>
                                    </p:animEffect>
                                    <p:anim calcmode="lin" valueType="num">
                                      <p:cBhvr>
                                        <p:cTn id="32" dur="1000" fill="hold"/>
                                        <p:tgtEl>
                                          <p:spTgt spid="126"/>
                                        </p:tgtEl>
                                        <p:attrNameLst>
                                          <p:attrName>ppt_x</p:attrName>
                                        </p:attrNameLst>
                                      </p:cBhvr>
                                      <p:tavLst>
                                        <p:tav tm="0">
                                          <p:val>
                                            <p:strVal val="#ppt_x"/>
                                          </p:val>
                                        </p:tav>
                                        <p:tav tm="100000">
                                          <p:val>
                                            <p:strVal val="#ppt_x"/>
                                          </p:val>
                                        </p:tav>
                                      </p:tavLst>
                                    </p:anim>
                                    <p:anim calcmode="lin" valueType="num">
                                      <p:cBhvr>
                                        <p:cTn id="33" dur="1000" fill="hold"/>
                                        <p:tgtEl>
                                          <p:spTgt spid="126"/>
                                        </p:tgtEl>
                                        <p:attrNameLst>
                                          <p:attrName>ppt_y</p:attrName>
                                        </p:attrNameLst>
                                      </p:cBhvr>
                                      <p:tavLst>
                                        <p:tav tm="0">
                                          <p:val>
                                            <p:strVal val="#ppt_y-.1"/>
                                          </p:val>
                                        </p:tav>
                                        <p:tav tm="100000">
                                          <p:val>
                                            <p:strVal val="#ppt_y"/>
                                          </p:val>
                                        </p:tav>
                                      </p:tavLst>
                                    </p:anim>
                                  </p:childTnLst>
                                </p:cTn>
                              </p:par>
                              <p:par>
                                <p:cTn id="34" presetID="47" presetClass="entr" presetSubtype="0" fill="hold" grpId="0" nodeType="withEffect">
                                  <p:stCondLst>
                                    <p:cond delay="0"/>
                                  </p:stCondLst>
                                  <p:childTnLst>
                                    <p:set>
                                      <p:cBhvr>
                                        <p:cTn id="35" dur="1" fill="hold">
                                          <p:stCondLst>
                                            <p:cond delay="0"/>
                                          </p:stCondLst>
                                        </p:cTn>
                                        <p:tgtEl>
                                          <p:spTgt spid="125"/>
                                        </p:tgtEl>
                                        <p:attrNameLst>
                                          <p:attrName>style.visibility</p:attrName>
                                        </p:attrNameLst>
                                      </p:cBhvr>
                                      <p:to>
                                        <p:strVal val="visible"/>
                                      </p:to>
                                    </p:set>
                                    <p:animEffect transition="in" filter="fade">
                                      <p:cBhvr>
                                        <p:cTn id="36" dur="1000"/>
                                        <p:tgtEl>
                                          <p:spTgt spid="125"/>
                                        </p:tgtEl>
                                      </p:cBhvr>
                                    </p:animEffect>
                                    <p:anim calcmode="lin" valueType="num">
                                      <p:cBhvr>
                                        <p:cTn id="37" dur="1000" fill="hold"/>
                                        <p:tgtEl>
                                          <p:spTgt spid="125"/>
                                        </p:tgtEl>
                                        <p:attrNameLst>
                                          <p:attrName>ppt_x</p:attrName>
                                        </p:attrNameLst>
                                      </p:cBhvr>
                                      <p:tavLst>
                                        <p:tav tm="0">
                                          <p:val>
                                            <p:strVal val="#ppt_x"/>
                                          </p:val>
                                        </p:tav>
                                        <p:tav tm="100000">
                                          <p:val>
                                            <p:strVal val="#ppt_x"/>
                                          </p:val>
                                        </p:tav>
                                      </p:tavLst>
                                    </p:anim>
                                    <p:anim calcmode="lin" valueType="num">
                                      <p:cBhvr>
                                        <p:cTn id="38" dur="1000" fill="hold"/>
                                        <p:tgtEl>
                                          <p:spTgt spid="125"/>
                                        </p:tgtEl>
                                        <p:attrNameLst>
                                          <p:attrName>ppt_y</p:attrName>
                                        </p:attrNameLst>
                                      </p:cBhvr>
                                      <p:tavLst>
                                        <p:tav tm="0">
                                          <p:val>
                                            <p:strVal val="#ppt_y-.1"/>
                                          </p:val>
                                        </p:tav>
                                        <p:tav tm="100000">
                                          <p:val>
                                            <p:strVal val="#ppt_y"/>
                                          </p:val>
                                        </p:tav>
                                      </p:tavLst>
                                    </p:anim>
                                  </p:childTnLst>
                                </p:cTn>
                              </p:par>
                              <p:par>
                                <p:cTn id="39" presetID="22" presetClass="entr" presetSubtype="4" fill="hold" grpId="0" nodeType="withEffect">
                                  <p:stCondLst>
                                    <p:cond delay="0"/>
                                  </p:stCondLst>
                                  <p:childTnLst>
                                    <p:set>
                                      <p:cBhvr>
                                        <p:cTn id="40" dur="1" fill="hold">
                                          <p:stCondLst>
                                            <p:cond delay="0"/>
                                          </p:stCondLst>
                                        </p:cTn>
                                        <p:tgtEl>
                                          <p:spTgt spid="85"/>
                                        </p:tgtEl>
                                        <p:attrNameLst>
                                          <p:attrName>style.visibility</p:attrName>
                                        </p:attrNameLst>
                                      </p:cBhvr>
                                      <p:to>
                                        <p:strVal val="visible"/>
                                      </p:to>
                                    </p:set>
                                    <p:animEffect transition="in" filter="wipe(down)">
                                      <p:cBhvr>
                                        <p:cTn id="41" dur="500"/>
                                        <p:tgtEl>
                                          <p:spTgt spid="85"/>
                                        </p:tgtEl>
                                      </p:cBhvr>
                                    </p:animEffect>
                                  </p:childTnLst>
                                </p:cTn>
                              </p:par>
                              <p:par>
                                <p:cTn id="42" presetID="22" presetClass="entr" presetSubtype="4" fill="hold" grpId="0" nodeType="withEffect">
                                  <p:stCondLst>
                                    <p:cond delay="200"/>
                                  </p:stCondLst>
                                  <p:childTnLst>
                                    <p:set>
                                      <p:cBhvr>
                                        <p:cTn id="43" dur="1" fill="hold">
                                          <p:stCondLst>
                                            <p:cond delay="0"/>
                                          </p:stCondLst>
                                        </p:cTn>
                                        <p:tgtEl>
                                          <p:spTgt spid="87"/>
                                        </p:tgtEl>
                                        <p:attrNameLst>
                                          <p:attrName>style.visibility</p:attrName>
                                        </p:attrNameLst>
                                      </p:cBhvr>
                                      <p:to>
                                        <p:strVal val="visible"/>
                                      </p:to>
                                    </p:set>
                                    <p:animEffect transition="in" filter="wipe(down)">
                                      <p:cBhvr>
                                        <p:cTn id="44" dur="500"/>
                                        <p:tgtEl>
                                          <p:spTgt spid="87"/>
                                        </p:tgtEl>
                                      </p:cBhvr>
                                    </p:animEffect>
                                  </p:childTnLst>
                                </p:cTn>
                              </p:par>
                              <p:par>
                                <p:cTn id="45" presetID="22" presetClass="entr" presetSubtype="4" fill="hold" grpId="0" nodeType="withEffect">
                                  <p:stCondLst>
                                    <p:cond delay="400"/>
                                  </p:stCondLst>
                                  <p:childTnLst>
                                    <p:set>
                                      <p:cBhvr>
                                        <p:cTn id="46" dur="1" fill="hold">
                                          <p:stCondLst>
                                            <p:cond delay="0"/>
                                          </p:stCondLst>
                                        </p:cTn>
                                        <p:tgtEl>
                                          <p:spTgt spid="88"/>
                                        </p:tgtEl>
                                        <p:attrNameLst>
                                          <p:attrName>style.visibility</p:attrName>
                                        </p:attrNameLst>
                                      </p:cBhvr>
                                      <p:to>
                                        <p:strVal val="visible"/>
                                      </p:to>
                                    </p:set>
                                    <p:animEffect transition="in" filter="wipe(down)">
                                      <p:cBhvr>
                                        <p:cTn id="47" dur="500"/>
                                        <p:tgtEl>
                                          <p:spTgt spid="88"/>
                                        </p:tgtEl>
                                      </p:cBhvr>
                                    </p:animEffect>
                                  </p:childTnLst>
                                </p:cTn>
                              </p:par>
                              <p:par>
                                <p:cTn id="48" presetID="22" presetClass="entr" presetSubtype="4" fill="hold" grpId="0" nodeType="withEffect">
                                  <p:stCondLst>
                                    <p:cond delay="600"/>
                                  </p:stCondLst>
                                  <p:childTnLst>
                                    <p:set>
                                      <p:cBhvr>
                                        <p:cTn id="49" dur="1" fill="hold">
                                          <p:stCondLst>
                                            <p:cond delay="0"/>
                                          </p:stCondLst>
                                        </p:cTn>
                                        <p:tgtEl>
                                          <p:spTgt spid="89"/>
                                        </p:tgtEl>
                                        <p:attrNameLst>
                                          <p:attrName>style.visibility</p:attrName>
                                        </p:attrNameLst>
                                      </p:cBhvr>
                                      <p:to>
                                        <p:strVal val="visible"/>
                                      </p:to>
                                    </p:set>
                                    <p:animEffect transition="in" filter="wipe(down)">
                                      <p:cBhvr>
                                        <p:cTn id="50" dur="500"/>
                                        <p:tgtEl>
                                          <p:spTgt spid="89"/>
                                        </p:tgtEl>
                                      </p:cBhvr>
                                    </p:animEffect>
                                  </p:childTnLst>
                                </p:cTn>
                              </p:par>
                            </p:childTnLst>
                          </p:cTn>
                        </p:par>
                        <p:par>
                          <p:cTn id="51" fill="hold">
                            <p:stCondLst>
                              <p:cond delay="2000"/>
                            </p:stCondLst>
                            <p:childTnLst>
                              <p:par>
                                <p:cTn id="52" presetID="22" presetClass="entr" presetSubtype="4" fill="hold" grpId="0" nodeType="afterEffect">
                                  <p:stCondLst>
                                    <p:cond delay="0"/>
                                  </p:stCondLst>
                                  <p:childTnLst>
                                    <p:set>
                                      <p:cBhvr>
                                        <p:cTn id="53" dur="1" fill="hold">
                                          <p:stCondLst>
                                            <p:cond delay="0"/>
                                          </p:stCondLst>
                                        </p:cTn>
                                        <p:tgtEl>
                                          <p:spTgt spid="86"/>
                                        </p:tgtEl>
                                        <p:attrNameLst>
                                          <p:attrName>style.visibility</p:attrName>
                                        </p:attrNameLst>
                                      </p:cBhvr>
                                      <p:to>
                                        <p:strVal val="visible"/>
                                      </p:to>
                                    </p:set>
                                    <p:animEffect transition="in" filter="wipe(down)">
                                      <p:cBhvr>
                                        <p:cTn id="54" dur="500"/>
                                        <p:tgtEl>
                                          <p:spTgt spid="86"/>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90"/>
                                        </p:tgtEl>
                                        <p:attrNameLst>
                                          <p:attrName>style.visibility</p:attrName>
                                        </p:attrNameLst>
                                      </p:cBhvr>
                                      <p:to>
                                        <p:strVal val="visible"/>
                                      </p:to>
                                    </p:set>
                                    <p:animEffect transition="in" filter="wipe(down)">
                                      <p:cBhvr>
                                        <p:cTn id="57" dur="500"/>
                                        <p:tgtEl>
                                          <p:spTgt spid="90"/>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91"/>
                                        </p:tgtEl>
                                        <p:attrNameLst>
                                          <p:attrName>style.visibility</p:attrName>
                                        </p:attrNameLst>
                                      </p:cBhvr>
                                      <p:to>
                                        <p:strVal val="visible"/>
                                      </p:to>
                                    </p:set>
                                    <p:animEffect transition="in" filter="wipe(down)">
                                      <p:cBhvr>
                                        <p:cTn id="60" dur="500"/>
                                        <p:tgtEl>
                                          <p:spTgt spid="91"/>
                                        </p:tgtEl>
                                      </p:cBhvr>
                                    </p:animEffect>
                                  </p:childTnLst>
                                </p:cTn>
                              </p:par>
                              <p:par>
                                <p:cTn id="61" presetID="22" presetClass="entr" presetSubtype="4" fill="hold" grpId="0" nodeType="withEffect">
                                  <p:stCondLst>
                                    <p:cond delay="0"/>
                                  </p:stCondLst>
                                  <p:childTnLst>
                                    <p:set>
                                      <p:cBhvr>
                                        <p:cTn id="62" dur="1" fill="hold">
                                          <p:stCondLst>
                                            <p:cond delay="0"/>
                                          </p:stCondLst>
                                        </p:cTn>
                                        <p:tgtEl>
                                          <p:spTgt spid="92"/>
                                        </p:tgtEl>
                                        <p:attrNameLst>
                                          <p:attrName>style.visibility</p:attrName>
                                        </p:attrNameLst>
                                      </p:cBhvr>
                                      <p:to>
                                        <p:strVal val="visible"/>
                                      </p:to>
                                    </p:set>
                                    <p:animEffect transition="in" filter="wipe(down)">
                                      <p:cBhvr>
                                        <p:cTn id="63" dur="500"/>
                                        <p:tgtEl>
                                          <p:spTgt spid="92"/>
                                        </p:tgtEl>
                                      </p:cBhvr>
                                    </p:animEffect>
                                  </p:childTnLst>
                                </p:cTn>
                              </p:par>
                            </p:childTnLst>
                          </p:cTn>
                        </p:par>
                        <p:par>
                          <p:cTn id="64" fill="hold">
                            <p:stCondLst>
                              <p:cond delay="2500"/>
                            </p:stCondLst>
                            <p:childTnLst>
                              <p:par>
                                <p:cTn id="65" presetID="45" presetClass="entr" presetSubtype="0" fill="hold" grpId="0" nodeType="afterEffect">
                                  <p:stCondLst>
                                    <p:cond delay="0"/>
                                  </p:stCondLst>
                                  <p:childTnLst>
                                    <p:set>
                                      <p:cBhvr>
                                        <p:cTn id="66" dur="1" fill="hold">
                                          <p:stCondLst>
                                            <p:cond delay="0"/>
                                          </p:stCondLst>
                                        </p:cTn>
                                        <p:tgtEl>
                                          <p:spTgt spid="119"/>
                                        </p:tgtEl>
                                        <p:attrNameLst>
                                          <p:attrName>style.visibility</p:attrName>
                                        </p:attrNameLst>
                                      </p:cBhvr>
                                      <p:to>
                                        <p:strVal val="visible"/>
                                      </p:to>
                                    </p:set>
                                    <p:animEffect transition="in" filter="fade">
                                      <p:cBhvr>
                                        <p:cTn id="67" dur="500"/>
                                        <p:tgtEl>
                                          <p:spTgt spid="119"/>
                                        </p:tgtEl>
                                      </p:cBhvr>
                                    </p:animEffect>
                                    <p:anim calcmode="lin" valueType="num">
                                      <p:cBhvr>
                                        <p:cTn id="68" dur="500" fill="hold"/>
                                        <p:tgtEl>
                                          <p:spTgt spid="119"/>
                                        </p:tgtEl>
                                        <p:attrNameLst>
                                          <p:attrName>ppt_w</p:attrName>
                                        </p:attrNameLst>
                                      </p:cBhvr>
                                      <p:tavLst>
                                        <p:tav tm="0" fmla="#ppt_w*sin(2.5*pi*$)">
                                          <p:val>
                                            <p:fltVal val="0"/>
                                          </p:val>
                                        </p:tav>
                                        <p:tav tm="100000">
                                          <p:val>
                                            <p:fltVal val="1"/>
                                          </p:val>
                                        </p:tav>
                                      </p:tavLst>
                                    </p:anim>
                                    <p:anim calcmode="lin" valueType="num">
                                      <p:cBhvr>
                                        <p:cTn id="69" dur="500" fill="hold"/>
                                        <p:tgtEl>
                                          <p:spTgt spid="119"/>
                                        </p:tgtEl>
                                        <p:attrNameLst>
                                          <p:attrName>ppt_h</p:attrName>
                                        </p:attrNameLst>
                                      </p:cBhvr>
                                      <p:tavLst>
                                        <p:tav tm="0">
                                          <p:val>
                                            <p:strVal val="#ppt_h"/>
                                          </p:val>
                                        </p:tav>
                                        <p:tav tm="100000">
                                          <p:val>
                                            <p:strVal val="#ppt_h"/>
                                          </p:val>
                                        </p:tav>
                                      </p:tavLst>
                                    </p:anim>
                                  </p:childTnLst>
                                </p:cTn>
                              </p:par>
                              <p:par>
                                <p:cTn id="70" presetID="45" presetClass="entr" presetSubtype="0" fill="hold" grpId="0" nodeType="withEffect">
                                  <p:stCondLst>
                                    <p:cond delay="0"/>
                                  </p:stCondLst>
                                  <p:childTnLst>
                                    <p:set>
                                      <p:cBhvr>
                                        <p:cTn id="71" dur="1" fill="hold">
                                          <p:stCondLst>
                                            <p:cond delay="0"/>
                                          </p:stCondLst>
                                        </p:cTn>
                                        <p:tgtEl>
                                          <p:spTgt spid="123"/>
                                        </p:tgtEl>
                                        <p:attrNameLst>
                                          <p:attrName>style.visibility</p:attrName>
                                        </p:attrNameLst>
                                      </p:cBhvr>
                                      <p:to>
                                        <p:strVal val="visible"/>
                                      </p:to>
                                    </p:set>
                                    <p:animEffect transition="in" filter="fade">
                                      <p:cBhvr>
                                        <p:cTn id="72" dur="500"/>
                                        <p:tgtEl>
                                          <p:spTgt spid="123"/>
                                        </p:tgtEl>
                                      </p:cBhvr>
                                    </p:animEffect>
                                    <p:anim calcmode="lin" valueType="num">
                                      <p:cBhvr>
                                        <p:cTn id="73" dur="500" fill="hold"/>
                                        <p:tgtEl>
                                          <p:spTgt spid="123"/>
                                        </p:tgtEl>
                                        <p:attrNameLst>
                                          <p:attrName>ppt_w</p:attrName>
                                        </p:attrNameLst>
                                      </p:cBhvr>
                                      <p:tavLst>
                                        <p:tav tm="0" fmla="#ppt_w*sin(2.5*pi*$)">
                                          <p:val>
                                            <p:fltVal val="0"/>
                                          </p:val>
                                        </p:tav>
                                        <p:tav tm="100000">
                                          <p:val>
                                            <p:fltVal val="1"/>
                                          </p:val>
                                        </p:tav>
                                      </p:tavLst>
                                    </p:anim>
                                    <p:anim calcmode="lin" valueType="num">
                                      <p:cBhvr>
                                        <p:cTn id="74" dur="500" fill="hold"/>
                                        <p:tgtEl>
                                          <p:spTgt spid="123"/>
                                        </p:tgtEl>
                                        <p:attrNameLst>
                                          <p:attrName>ppt_h</p:attrName>
                                        </p:attrNameLst>
                                      </p:cBhvr>
                                      <p:tavLst>
                                        <p:tav tm="0">
                                          <p:val>
                                            <p:strVal val="#ppt_h"/>
                                          </p:val>
                                        </p:tav>
                                        <p:tav tm="100000">
                                          <p:val>
                                            <p:strVal val="#ppt_h"/>
                                          </p:val>
                                        </p:tav>
                                      </p:tavLst>
                                    </p:anim>
                                  </p:childTnLst>
                                </p:cTn>
                              </p:par>
                            </p:childTnLst>
                          </p:cTn>
                        </p:par>
                        <p:par>
                          <p:cTn id="75" fill="hold">
                            <p:stCondLst>
                              <p:cond delay="3000"/>
                            </p:stCondLst>
                            <p:childTnLst>
                              <p:par>
                                <p:cTn id="76" presetID="47" presetClass="entr" presetSubtype="0" fill="hold" grpId="0" nodeType="afterEffect">
                                  <p:stCondLst>
                                    <p:cond delay="0"/>
                                  </p:stCondLst>
                                  <p:childTnLst>
                                    <p:set>
                                      <p:cBhvr>
                                        <p:cTn id="77" dur="1" fill="hold">
                                          <p:stCondLst>
                                            <p:cond delay="0"/>
                                          </p:stCondLst>
                                        </p:cTn>
                                        <p:tgtEl>
                                          <p:spTgt spid="128"/>
                                        </p:tgtEl>
                                        <p:attrNameLst>
                                          <p:attrName>style.visibility</p:attrName>
                                        </p:attrNameLst>
                                      </p:cBhvr>
                                      <p:to>
                                        <p:strVal val="visible"/>
                                      </p:to>
                                    </p:set>
                                    <p:animEffect transition="in" filter="fade">
                                      <p:cBhvr>
                                        <p:cTn id="78" dur="1000"/>
                                        <p:tgtEl>
                                          <p:spTgt spid="128"/>
                                        </p:tgtEl>
                                      </p:cBhvr>
                                    </p:animEffect>
                                    <p:anim calcmode="lin" valueType="num">
                                      <p:cBhvr>
                                        <p:cTn id="79" dur="1000" fill="hold"/>
                                        <p:tgtEl>
                                          <p:spTgt spid="128"/>
                                        </p:tgtEl>
                                        <p:attrNameLst>
                                          <p:attrName>ppt_x</p:attrName>
                                        </p:attrNameLst>
                                      </p:cBhvr>
                                      <p:tavLst>
                                        <p:tav tm="0">
                                          <p:val>
                                            <p:strVal val="#ppt_x"/>
                                          </p:val>
                                        </p:tav>
                                        <p:tav tm="100000">
                                          <p:val>
                                            <p:strVal val="#ppt_x"/>
                                          </p:val>
                                        </p:tav>
                                      </p:tavLst>
                                    </p:anim>
                                    <p:anim calcmode="lin" valueType="num">
                                      <p:cBhvr>
                                        <p:cTn id="80" dur="1000" fill="hold"/>
                                        <p:tgtEl>
                                          <p:spTgt spid="128"/>
                                        </p:tgtEl>
                                        <p:attrNameLst>
                                          <p:attrName>ppt_y</p:attrName>
                                        </p:attrNameLst>
                                      </p:cBhvr>
                                      <p:tavLst>
                                        <p:tav tm="0">
                                          <p:val>
                                            <p:strVal val="#ppt_y-.1"/>
                                          </p:val>
                                        </p:tav>
                                        <p:tav tm="100000">
                                          <p:val>
                                            <p:strVal val="#ppt_y"/>
                                          </p:val>
                                        </p:tav>
                                      </p:tavLst>
                                    </p:anim>
                                  </p:childTnLst>
                                </p:cTn>
                              </p:par>
                              <p:par>
                                <p:cTn id="81" presetID="47" presetClass="entr" presetSubtype="0" fill="hold" grpId="0" nodeType="withEffect">
                                  <p:stCondLst>
                                    <p:cond delay="0"/>
                                  </p:stCondLst>
                                  <p:childTnLst>
                                    <p:set>
                                      <p:cBhvr>
                                        <p:cTn id="82" dur="1" fill="hold">
                                          <p:stCondLst>
                                            <p:cond delay="0"/>
                                          </p:stCondLst>
                                        </p:cTn>
                                        <p:tgtEl>
                                          <p:spTgt spid="127"/>
                                        </p:tgtEl>
                                        <p:attrNameLst>
                                          <p:attrName>style.visibility</p:attrName>
                                        </p:attrNameLst>
                                      </p:cBhvr>
                                      <p:to>
                                        <p:strVal val="visible"/>
                                      </p:to>
                                    </p:set>
                                    <p:animEffect transition="in" filter="fade">
                                      <p:cBhvr>
                                        <p:cTn id="83" dur="1000"/>
                                        <p:tgtEl>
                                          <p:spTgt spid="127"/>
                                        </p:tgtEl>
                                      </p:cBhvr>
                                    </p:animEffect>
                                    <p:anim calcmode="lin" valueType="num">
                                      <p:cBhvr>
                                        <p:cTn id="84" dur="1000" fill="hold"/>
                                        <p:tgtEl>
                                          <p:spTgt spid="127"/>
                                        </p:tgtEl>
                                        <p:attrNameLst>
                                          <p:attrName>ppt_x</p:attrName>
                                        </p:attrNameLst>
                                      </p:cBhvr>
                                      <p:tavLst>
                                        <p:tav tm="0">
                                          <p:val>
                                            <p:strVal val="#ppt_x"/>
                                          </p:val>
                                        </p:tav>
                                        <p:tav tm="100000">
                                          <p:val>
                                            <p:strVal val="#ppt_x"/>
                                          </p:val>
                                        </p:tav>
                                      </p:tavLst>
                                    </p:anim>
                                    <p:anim calcmode="lin" valueType="num">
                                      <p:cBhvr>
                                        <p:cTn id="85" dur="1000" fill="hold"/>
                                        <p:tgtEl>
                                          <p:spTgt spid="127"/>
                                        </p:tgtEl>
                                        <p:attrNameLst>
                                          <p:attrName>ppt_y</p:attrName>
                                        </p:attrNameLst>
                                      </p:cBhvr>
                                      <p:tavLst>
                                        <p:tav tm="0">
                                          <p:val>
                                            <p:strVal val="#ppt_y-.1"/>
                                          </p:val>
                                        </p:tav>
                                        <p:tav tm="100000">
                                          <p:val>
                                            <p:strVal val="#ppt_y"/>
                                          </p:val>
                                        </p:tav>
                                      </p:tavLst>
                                    </p:anim>
                                  </p:childTnLst>
                                </p:cTn>
                              </p:par>
                              <p:par>
                                <p:cTn id="86" presetID="22" presetClass="entr" presetSubtype="4" fill="hold" grpId="0" nodeType="withEffect">
                                  <p:stCondLst>
                                    <p:cond delay="0"/>
                                  </p:stCondLst>
                                  <p:childTnLst>
                                    <p:set>
                                      <p:cBhvr>
                                        <p:cTn id="87" dur="1" fill="hold">
                                          <p:stCondLst>
                                            <p:cond delay="0"/>
                                          </p:stCondLst>
                                        </p:cTn>
                                        <p:tgtEl>
                                          <p:spTgt spid="93"/>
                                        </p:tgtEl>
                                        <p:attrNameLst>
                                          <p:attrName>style.visibility</p:attrName>
                                        </p:attrNameLst>
                                      </p:cBhvr>
                                      <p:to>
                                        <p:strVal val="visible"/>
                                      </p:to>
                                    </p:set>
                                    <p:animEffect transition="in" filter="wipe(down)">
                                      <p:cBhvr>
                                        <p:cTn id="88" dur="500"/>
                                        <p:tgtEl>
                                          <p:spTgt spid="93"/>
                                        </p:tgtEl>
                                      </p:cBhvr>
                                    </p:animEffect>
                                  </p:childTnLst>
                                </p:cTn>
                              </p:par>
                              <p:par>
                                <p:cTn id="89" presetID="22" presetClass="entr" presetSubtype="4" fill="hold" grpId="0" nodeType="withEffect">
                                  <p:stCondLst>
                                    <p:cond delay="200"/>
                                  </p:stCondLst>
                                  <p:childTnLst>
                                    <p:set>
                                      <p:cBhvr>
                                        <p:cTn id="90" dur="1" fill="hold">
                                          <p:stCondLst>
                                            <p:cond delay="0"/>
                                          </p:stCondLst>
                                        </p:cTn>
                                        <p:tgtEl>
                                          <p:spTgt spid="94"/>
                                        </p:tgtEl>
                                        <p:attrNameLst>
                                          <p:attrName>style.visibility</p:attrName>
                                        </p:attrNameLst>
                                      </p:cBhvr>
                                      <p:to>
                                        <p:strVal val="visible"/>
                                      </p:to>
                                    </p:set>
                                    <p:animEffect transition="in" filter="wipe(down)">
                                      <p:cBhvr>
                                        <p:cTn id="91" dur="500"/>
                                        <p:tgtEl>
                                          <p:spTgt spid="94"/>
                                        </p:tgtEl>
                                      </p:cBhvr>
                                    </p:animEffect>
                                  </p:childTnLst>
                                </p:cTn>
                              </p:par>
                              <p:par>
                                <p:cTn id="92" presetID="22" presetClass="entr" presetSubtype="4" fill="hold" grpId="0" nodeType="withEffect">
                                  <p:stCondLst>
                                    <p:cond delay="400"/>
                                  </p:stCondLst>
                                  <p:childTnLst>
                                    <p:set>
                                      <p:cBhvr>
                                        <p:cTn id="93" dur="1" fill="hold">
                                          <p:stCondLst>
                                            <p:cond delay="0"/>
                                          </p:stCondLst>
                                        </p:cTn>
                                        <p:tgtEl>
                                          <p:spTgt spid="95"/>
                                        </p:tgtEl>
                                        <p:attrNameLst>
                                          <p:attrName>style.visibility</p:attrName>
                                        </p:attrNameLst>
                                      </p:cBhvr>
                                      <p:to>
                                        <p:strVal val="visible"/>
                                      </p:to>
                                    </p:set>
                                    <p:animEffect transition="in" filter="wipe(down)">
                                      <p:cBhvr>
                                        <p:cTn id="94" dur="500"/>
                                        <p:tgtEl>
                                          <p:spTgt spid="95"/>
                                        </p:tgtEl>
                                      </p:cBhvr>
                                    </p:animEffect>
                                  </p:childTnLst>
                                </p:cTn>
                              </p:par>
                              <p:par>
                                <p:cTn id="95" presetID="22" presetClass="entr" presetSubtype="4" fill="hold" grpId="0" nodeType="withEffect">
                                  <p:stCondLst>
                                    <p:cond delay="600"/>
                                  </p:stCondLst>
                                  <p:childTnLst>
                                    <p:set>
                                      <p:cBhvr>
                                        <p:cTn id="96" dur="1" fill="hold">
                                          <p:stCondLst>
                                            <p:cond delay="0"/>
                                          </p:stCondLst>
                                        </p:cTn>
                                        <p:tgtEl>
                                          <p:spTgt spid="96"/>
                                        </p:tgtEl>
                                        <p:attrNameLst>
                                          <p:attrName>style.visibility</p:attrName>
                                        </p:attrNameLst>
                                      </p:cBhvr>
                                      <p:to>
                                        <p:strVal val="visible"/>
                                      </p:to>
                                    </p:set>
                                    <p:animEffect transition="in" filter="wipe(down)">
                                      <p:cBhvr>
                                        <p:cTn id="97" dur="500"/>
                                        <p:tgtEl>
                                          <p:spTgt spid="96"/>
                                        </p:tgtEl>
                                      </p:cBhvr>
                                    </p:animEffect>
                                  </p:childTnLst>
                                </p:cTn>
                              </p:par>
                            </p:childTnLst>
                          </p:cTn>
                        </p:par>
                        <p:par>
                          <p:cTn id="98" fill="hold">
                            <p:stCondLst>
                              <p:cond delay="4000"/>
                            </p:stCondLst>
                            <p:childTnLst>
                              <p:par>
                                <p:cTn id="99" presetID="22" presetClass="entr" presetSubtype="4" fill="hold" grpId="0" nodeType="afterEffect">
                                  <p:stCondLst>
                                    <p:cond delay="0"/>
                                  </p:stCondLst>
                                  <p:childTnLst>
                                    <p:set>
                                      <p:cBhvr>
                                        <p:cTn id="100" dur="1" fill="hold">
                                          <p:stCondLst>
                                            <p:cond delay="0"/>
                                          </p:stCondLst>
                                        </p:cTn>
                                        <p:tgtEl>
                                          <p:spTgt spid="97"/>
                                        </p:tgtEl>
                                        <p:attrNameLst>
                                          <p:attrName>style.visibility</p:attrName>
                                        </p:attrNameLst>
                                      </p:cBhvr>
                                      <p:to>
                                        <p:strVal val="visible"/>
                                      </p:to>
                                    </p:set>
                                    <p:animEffect transition="in" filter="wipe(down)">
                                      <p:cBhvr>
                                        <p:cTn id="101" dur="500"/>
                                        <p:tgtEl>
                                          <p:spTgt spid="97"/>
                                        </p:tgtEl>
                                      </p:cBhvr>
                                    </p:animEffect>
                                  </p:childTnLst>
                                </p:cTn>
                              </p:par>
                              <p:par>
                                <p:cTn id="102" presetID="22" presetClass="entr" presetSubtype="4" fill="hold" grpId="0" nodeType="withEffect">
                                  <p:stCondLst>
                                    <p:cond delay="0"/>
                                  </p:stCondLst>
                                  <p:childTnLst>
                                    <p:set>
                                      <p:cBhvr>
                                        <p:cTn id="103" dur="1" fill="hold">
                                          <p:stCondLst>
                                            <p:cond delay="0"/>
                                          </p:stCondLst>
                                        </p:cTn>
                                        <p:tgtEl>
                                          <p:spTgt spid="98"/>
                                        </p:tgtEl>
                                        <p:attrNameLst>
                                          <p:attrName>style.visibility</p:attrName>
                                        </p:attrNameLst>
                                      </p:cBhvr>
                                      <p:to>
                                        <p:strVal val="visible"/>
                                      </p:to>
                                    </p:set>
                                    <p:animEffect transition="in" filter="wipe(down)">
                                      <p:cBhvr>
                                        <p:cTn id="104" dur="500"/>
                                        <p:tgtEl>
                                          <p:spTgt spid="98"/>
                                        </p:tgtEl>
                                      </p:cBhvr>
                                    </p:animEffect>
                                  </p:childTnLst>
                                </p:cTn>
                              </p:par>
                              <p:par>
                                <p:cTn id="105" presetID="22" presetClass="entr" presetSubtype="4" fill="hold" grpId="0" nodeType="withEffect">
                                  <p:stCondLst>
                                    <p:cond delay="0"/>
                                  </p:stCondLst>
                                  <p:childTnLst>
                                    <p:set>
                                      <p:cBhvr>
                                        <p:cTn id="106" dur="1" fill="hold">
                                          <p:stCondLst>
                                            <p:cond delay="0"/>
                                          </p:stCondLst>
                                        </p:cTn>
                                        <p:tgtEl>
                                          <p:spTgt spid="99"/>
                                        </p:tgtEl>
                                        <p:attrNameLst>
                                          <p:attrName>style.visibility</p:attrName>
                                        </p:attrNameLst>
                                      </p:cBhvr>
                                      <p:to>
                                        <p:strVal val="visible"/>
                                      </p:to>
                                    </p:set>
                                    <p:animEffect transition="in" filter="wipe(down)">
                                      <p:cBhvr>
                                        <p:cTn id="107" dur="500"/>
                                        <p:tgtEl>
                                          <p:spTgt spid="99"/>
                                        </p:tgtEl>
                                      </p:cBhvr>
                                    </p:animEffect>
                                  </p:childTnLst>
                                </p:cTn>
                              </p:par>
                              <p:par>
                                <p:cTn id="108" presetID="22" presetClass="entr" presetSubtype="4" fill="hold" grpId="0" nodeType="withEffect">
                                  <p:stCondLst>
                                    <p:cond delay="0"/>
                                  </p:stCondLst>
                                  <p:childTnLst>
                                    <p:set>
                                      <p:cBhvr>
                                        <p:cTn id="109" dur="1" fill="hold">
                                          <p:stCondLst>
                                            <p:cond delay="0"/>
                                          </p:stCondLst>
                                        </p:cTn>
                                        <p:tgtEl>
                                          <p:spTgt spid="100"/>
                                        </p:tgtEl>
                                        <p:attrNameLst>
                                          <p:attrName>style.visibility</p:attrName>
                                        </p:attrNameLst>
                                      </p:cBhvr>
                                      <p:to>
                                        <p:strVal val="visible"/>
                                      </p:to>
                                    </p:set>
                                    <p:animEffect transition="in" filter="wipe(down)">
                                      <p:cBhvr>
                                        <p:cTn id="110" dur="500"/>
                                        <p:tgtEl>
                                          <p:spTgt spid="100"/>
                                        </p:tgtEl>
                                      </p:cBhvr>
                                    </p:animEffect>
                                  </p:childTnLst>
                                </p:cTn>
                              </p:par>
                            </p:childTnLst>
                          </p:cTn>
                        </p:par>
                        <p:par>
                          <p:cTn id="111" fill="hold">
                            <p:stCondLst>
                              <p:cond delay="4500"/>
                            </p:stCondLst>
                            <p:childTnLst>
                              <p:par>
                                <p:cTn id="112" presetID="45" presetClass="entr" presetSubtype="0" fill="hold" grpId="0" nodeType="afterEffect">
                                  <p:stCondLst>
                                    <p:cond delay="0"/>
                                  </p:stCondLst>
                                  <p:childTnLst>
                                    <p:set>
                                      <p:cBhvr>
                                        <p:cTn id="113" dur="1" fill="hold">
                                          <p:stCondLst>
                                            <p:cond delay="0"/>
                                          </p:stCondLst>
                                        </p:cTn>
                                        <p:tgtEl>
                                          <p:spTgt spid="120"/>
                                        </p:tgtEl>
                                        <p:attrNameLst>
                                          <p:attrName>style.visibility</p:attrName>
                                        </p:attrNameLst>
                                      </p:cBhvr>
                                      <p:to>
                                        <p:strVal val="visible"/>
                                      </p:to>
                                    </p:set>
                                    <p:animEffect transition="in" filter="fade">
                                      <p:cBhvr>
                                        <p:cTn id="114" dur="500"/>
                                        <p:tgtEl>
                                          <p:spTgt spid="120"/>
                                        </p:tgtEl>
                                      </p:cBhvr>
                                    </p:animEffect>
                                    <p:anim calcmode="lin" valueType="num">
                                      <p:cBhvr>
                                        <p:cTn id="115" dur="500" fill="hold"/>
                                        <p:tgtEl>
                                          <p:spTgt spid="120"/>
                                        </p:tgtEl>
                                        <p:attrNameLst>
                                          <p:attrName>ppt_w</p:attrName>
                                        </p:attrNameLst>
                                      </p:cBhvr>
                                      <p:tavLst>
                                        <p:tav tm="0" fmla="#ppt_w*sin(2.5*pi*$)">
                                          <p:val>
                                            <p:fltVal val="0"/>
                                          </p:val>
                                        </p:tav>
                                        <p:tav tm="100000">
                                          <p:val>
                                            <p:fltVal val="1"/>
                                          </p:val>
                                        </p:tav>
                                      </p:tavLst>
                                    </p:anim>
                                    <p:anim calcmode="lin" valueType="num">
                                      <p:cBhvr>
                                        <p:cTn id="116" dur="500" fill="hold"/>
                                        <p:tgtEl>
                                          <p:spTgt spid="120"/>
                                        </p:tgtEl>
                                        <p:attrNameLst>
                                          <p:attrName>ppt_h</p:attrName>
                                        </p:attrNameLst>
                                      </p:cBhvr>
                                      <p:tavLst>
                                        <p:tav tm="0">
                                          <p:val>
                                            <p:strVal val="#ppt_h"/>
                                          </p:val>
                                        </p:tav>
                                        <p:tav tm="100000">
                                          <p:val>
                                            <p:strVal val="#ppt_h"/>
                                          </p:val>
                                        </p:tav>
                                      </p:tavLst>
                                    </p:anim>
                                  </p:childTnLst>
                                </p:cTn>
                              </p:par>
                              <p:par>
                                <p:cTn id="117" presetID="45" presetClass="entr" presetSubtype="0" fill="hold" grpId="0" nodeType="withEffect">
                                  <p:stCondLst>
                                    <p:cond delay="0"/>
                                  </p:stCondLst>
                                  <p:childTnLst>
                                    <p:set>
                                      <p:cBhvr>
                                        <p:cTn id="118" dur="1" fill="hold">
                                          <p:stCondLst>
                                            <p:cond delay="0"/>
                                          </p:stCondLst>
                                        </p:cTn>
                                        <p:tgtEl>
                                          <p:spTgt spid="122"/>
                                        </p:tgtEl>
                                        <p:attrNameLst>
                                          <p:attrName>style.visibility</p:attrName>
                                        </p:attrNameLst>
                                      </p:cBhvr>
                                      <p:to>
                                        <p:strVal val="visible"/>
                                      </p:to>
                                    </p:set>
                                    <p:animEffect transition="in" filter="fade">
                                      <p:cBhvr>
                                        <p:cTn id="119" dur="500"/>
                                        <p:tgtEl>
                                          <p:spTgt spid="122"/>
                                        </p:tgtEl>
                                      </p:cBhvr>
                                    </p:animEffect>
                                    <p:anim calcmode="lin" valueType="num">
                                      <p:cBhvr>
                                        <p:cTn id="120" dur="500" fill="hold"/>
                                        <p:tgtEl>
                                          <p:spTgt spid="122"/>
                                        </p:tgtEl>
                                        <p:attrNameLst>
                                          <p:attrName>ppt_w</p:attrName>
                                        </p:attrNameLst>
                                      </p:cBhvr>
                                      <p:tavLst>
                                        <p:tav tm="0" fmla="#ppt_w*sin(2.5*pi*$)">
                                          <p:val>
                                            <p:fltVal val="0"/>
                                          </p:val>
                                        </p:tav>
                                        <p:tav tm="100000">
                                          <p:val>
                                            <p:fltVal val="1"/>
                                          </p:val>
                                        </p:tav>
                                      </p:tavLst>
                                    </p:anim>
                                    <p:anim calcmode="lin" valueType="num">
                                      <p:cBhvr>
                                        <p:cTn id="121" dur="500" fill="hold"/>
                                        <p:tgtEl>
                                          <p:spTgt spid="122"/>
                                        </p:tgtEl>
                                        <p:attrNameLst>
                                          <p:attrName>ppt_h</p:attrName>
                                        </p:attrNameLst>
                                      </p:cBhvr>
                                      <p:tavLst>
                                        <p:tav tm="0">
                                          <p:val>
                                            <p:strVal val="#ppt_h"/>
                                          </p:val>
                                        </p:tav>
                                        <p:tav tm="100000">
                                          <p:val>
                                            <p:strVal val="#ppt_h"/>
                                          </p:val>
                                        </p:tav>
                                      </p:tavLst>
                                    </p:anim>
                                  </p:childTnLst>
                                </p:cTn>
                              </p:par>
                            </p:childTnLst>
                          </p:cTn>
                        </p:par>
                        <p:par>
                          <p:cTn id="122" fill="hold">
                            <p:stCondLst>
                              <p:cond delay="5000"/>
                            </p:stCondLst>
                            <p:childTnLst>
                              <p:par>
                                <p:cTn id="123" presetID="47" presetClass="entr" presetSubtype="0" fill="hold" grpId="0" nodeType="afterEffect">
                                  <p:stCondLst>
                                    <p:cond delay="0"/>
                                  </p:stCondLst>
                                  <p:childTnLst>
                                    <p:set>
                                      <p:cBhvr>
                                        <p:cTn id="124" dur="1" fill="hold">
                                          <p:stCondLst>
                                            <p:cond delay="0"/>
                                          </p:stCondLst>
                                        </p:cTn>
                                        <p:tgtEl>
                                          <p:spTgt spid="130"/>
                                        </p:tgtEl>
                                        <p:attrNameLst>
                                          <p:attrName>style.visibility</p:attrName>
                                        </p:attrNameLst>
                                      </p:cBhvr>
                                      <p:to>
                                        <p:strVal val="visible"/>
                                      </p:to>
                                    </p:set>
                                    <p:animEffect transition="in" filter="fade">
                                      <p:cBhvr>
                                        <p:cTn id="125" dur="1000"/>
                                        <p:tgtEl>
                                          <p:spTgt spid="130"/>
                                        </p:tgtEl>
                                      </p:cBhvr>
                                    </p:animEffect>
                                    <p:anim calcmode="lin" valueType="num">
                                      <p:cBhvr>
                                        <p:cTn id="126" dur="1000" fill="hold"/>
                                        <p:tgtEl>
                                          <p:spTgt spid="130"/>
                                        </p:tgtEl>
                                        <p:attrNameLst>
                                          <p:attrName>ppt_x</p:attrName>
                                        </p:attrNameLst>
                                      </p:cBhvr>
                                      <p:tavLst>
                                        <p:tav tm="0">
                                          <p:val>
                                            <p:strVal val="#ppt_x"/>
                                          </p:val>
                                        </p:tav>
                                        <p:tav tm="100000">
                                          <p:val>
                                            <p:strVal val="#ppt_x"/>
                                          </p:val>
                                        </p:tav>
                                      </p:tavLst>
                                    </p:anim>
                                    <p:anim calcmode="lin" valueType="num">
                                      <p:cBhvr>
                                        <p:cTn id="127" dur="1000" fill="hold"/>
                                        <p:tgtEl>
                                          <p:spTgt spid="130"/>
                                        </p:tgtEl>
                                        <p:attrNameLst>
                                          <p:attrName>ppt_y</p:attrName>
                                        </p:attrNameLst>
                                      </p:cBhvr>
                                      <p:tavLst>
                                        <p:tav tm="0">
                                          <p:val>
                                            <p:strVal val="#ppt_y-.1"/>
                                          </p:val>
                                        </p:tav>
                                        <p:tav tm="100000">
                                          <p:val>
                                            <p:strVal val="#ppt_y"/>
                                          </p:val>
                                        </p:tav>
                                      </p:tavLst>
                                    </p:anim>
                                  </p:childTnLst>
                                </p:cTn>
                              </p:par>
                              <p:par>
                                <p:cTn id="128" presetID="47" presetClass="entr" presetSubtype="0" fill="hold" grpId="0" nodeType="withEffect">
                                  <p:stCondLst>
                                    <p:cond delay="0"/>
                                  </p:stCondLst>
                                  <p:childTnLst>
                                    <p:set>
                                      <p:cBhvr>
                                        <p:cTn id="129" dur="1" fill="hold">
                                          <p:stCondLst>
                                            <p:cond delay="0"/>
                                          </p:stCondLst>
                                        </p:cTn>
                                        <p:tgtEl>
                                          <p:spTgt spid="129"/>
                                        </p:tgtEl>
                                        <p:attrNameLst>
                                          <p:attrName>style.visibility</p:attrName>
                                        </p:attrNameLst>
                                      </p:cBhvr>
                                      <p:to>
                                        <p:strVal val="visible"/>
                                      </p:to>
                                    </p:set>
                                    <p:animEffect transition="in" filter="fade">
                                      <p:cBhvr>
                                        <p:cTn id="130" dur="1000"/>
                                        <p:tgtEl>
                                          <p:spTgt spid="129"/>
                                        </p:tgtEl>
                                      </p:cBhvr>
                                    </p:animEffect>
                                    <p:anim calcmode="lin" valueType="num">
                                      <p:cBhvr>
                                        <p:cTn id="131" dur="1000" fill="hold"/>
                                        <p:tgtEl>
                                          <p:spTgt spid="129"/>
                                        </p:tgtEl>
                                        <p:attrNameLst>
                                          <p:attrName>ppt_x</p:attrName>
                                        </p:attrNameLst>
                                      </p:cBhvr>
                                      <p:tavLst>
                                        <p:tav tm="0">
                                          <p:val>
                                            <p:strVal val="#ppt_x"/>
                                          </p:val>
                                        </p:tav>
                                        <p:tav tm="100000">
                                          <p:val>
                                            <p:strVal val="#ppt_x"/>
                                          </p:val>
                                        </p:tav>
                                      </p:tavLst>
                                    </p:anim>
                                    <p:anim calcmode="lin" valueType="num">
                                      <p:cBhvr>
                                        <p:cTn id="132" dur="1000" fill="hold"/>
                                        <p:tgtEl>
                                          <p:spTgt spid="129"/>
                                        </p:tgtEl>
                                        <p:attrNameLst>
                                          <p:attrName>ppt_y</p:attrName>
                                        </p:attrNameLst>
                                      </p:cBhvr>
                                      <p:tavLst>
                                        <p:tav tm="0">
                                          <p:val>
                                            <p:strVal val="#ppt_y-.1"/>
                                          </p:val>
                                        </p:tav>
                                        <p:tav tm="100000">
                                          <p:val>
                                            <p:strVal val="#ppt_y"/>
                                          </p:val>
                                        </p:tav>
                                      </p:tavLst>
                                    </p:anim>
                                  </p:childTnLst>
                                </p:cTn>
                              </p:par>
                              <p:par>
                                <p:cTn id="133" presetID="22" presetClass="entr" presetSubtype="4" fill="hold" grpId="0" nodeType="withEffect">
                                  <p:stCondLst>
                                    <p:cond delay="0"/>
                                  </p:stCondLst>
                                  <p:childTnLst>
                                    <p:set>
                                      <p:cBhvr>
                                        <p:cTn id="134" dur="1" fill="hold">
                                          <p:stCondLst>
                                            <p:cond delay="0"/>
                                          </p:stCondLst>
                                        </p:cTn>
                                        <p:tgtEl>
                                          <p:spTgt spid="101"/>
                                        </p:tgtEl>
                                        <p:attrNameLst>
                                          <p:attrName>style.visibility</p:attrName>
                                        </p:attrNameLst>
                                      </p:cBhvr>
                                      <p:to>
                                        <p:strVal val="visible"/>
                                      </p:to>
                                    </p:set>
                                    <p:animEffect transition="in" filter="wipe(down)">
                                      <p:cBhvr>
                                        <p:cTn id="135" dur="500"/>
                                        <p:tgtEl>
                                          <p:spTgt spid="101"/>
                                        </p:tgtEl>
                                      </p:cBhvr>
                                    </p:animEffect>
                                  </p:childTnLst>
                                </p:cTn>
                              </p:par>
                              <p:par>
                                <p:cTn id="136" presetID="22" presetClass="entr" presetSubtype="4" fill="hold" grpId="0" nodeType="withEffect">
                                  <p:stCondLst>
                                    <p:cond delay="200"/>
                                  </p:stCondLst>
                                  <p:childTnLst>
                                    <p:set>
                                      <p:cBhvr>
                                        <p:cTn id="137" dur="1" fill="hold">
                                          <p:stCondLst>
                                            <p:cond delay="0"/>
                                          </p:stCondLst>
                                        </p:cTn>
                                        <p:tgtEl>
                                          <p:spTgt spid="102"/>
                                        </p:tgtEl>
                                        <p:attrNameLst>
                                          <p:attrName>style.visibility</p:attrName>
                                        </p:attrNameLst>
                                      </p:cBhvr>
                                      <p:to>
                                        <p:strVal val="visible"/>
                                      </p:to>
                                    </p:set>
                                    <p:animEffect transition="in" filter="wipe(down)">
                                      <p:cBhvr>
                                        <p:cTn id="138" dur="500"/>
                                        <p:tgtEl>
                                          <p:spTgt spid="102"/>
                                        </p:tgtEl>
                                      </p:cBhvr>
                                    </p:animEffect>
                                  </p:childTnLst>
                                </p:cTn>
                              </p:par>
                              <p:par>
                                <p:cTn id="139" presetID="22" presetClass="entr" presetSubtype="4" fill="hold" grpId="0" nodeType="withEffect">
                                  <p:stCondLst>
                                    <p:cond delay="400"/>
                                  </p:stCondLst>
                                  <p:childTnLst>
                                    <p:set>
                                      <p:cBhvr>
                                        <p:cTn id="140" dur="1" fill="hold">
                                          <p:stCondLst>
                                            <p:cond delay="0"/>
                                          </p:stCondLst>
                                        </p:cTn>
                                        <p:tgtEl>
                                          <p:spTgt spid="103"/>
                                        </p:tgtEl>
                                        <p:attrNameLst>
                                          <p:attrName>style.visibility</p:attrName>
                                        </p:attrNameLst>
                                      </p:cBhvr>
                                      <p:to>
                                        <p:strVal val="visible"/>
                                      </p:to>
                                    </p:set>
                                    <p:animEffect transition="in" filter="wipe(down)">
                                      <p:cBhvr>
                                        <p:cTn id="141" dur="500"/>
                                        <p:tgtEl>
                                          <p:spTgt spid="103"/>
                                        </p:tgtEl>
                                      </p:cBhvr>
                                    </p:animEffect>
                                  </p:childTnLst>
                                </p:cTn>
                              </p:par>
                              <p:par>
                                <p:cTn id="142" presetID="22" presetClass="entr" presetSubtype="4" fill="hold" grpId="0" nodeType="withEffect">
                                  <p:stCondLst>
                                    <p:cond delay="600"/>
                                  </p:stCondLst>
                                  <p:childTnLst>
                                    <p:set>
                                      <p:cBhvr>
                                        <p:cTn id="143" dur="1" fill="hold">
                                          <p:stCondLst>
                                            <p:cond delay="0"/>
                                          </p:stCondLst>
                                        </p:cTn>
                                        <p:tgtEl>
                                          <p:spTgt spid="104"/>
                                        </p:tgtEl>
                                        <p:attrNameLst>
                                          <p:attrName>style.visibility</p:attrName>
                                        </p:attrNameLst>
                                      </p:cBhvr>
                                      <p:to>
                                        <p:strVal val="visible"/>
                                      </p:to>
                                    </p:set>
                                    <p:animEffect transition="in" filter="wipe(down)">
                                      <p:cBhvr>
                                        <p:cTn id="144" dur="500"/>
                                        <p:tgtEl>
                                          <p:spTgt spid="104"/>
                                        </p:tgtEl>
                                      </p:cBhvr>
                                    </p:animEffect>
                                  </p:childTnLst>
                                </p:cTn>
                              </p:par>
                            </p:childTnLst>
                          </p:cTn>
                        </p:par>
                        <p:par>
                          <p:cTn id="145" fill="hold">
                            <p:stCondLst>
                              <p:cond delay="6000"/>
                            </p:stCondLst>
                            <p:childTnLst>
                              <p:par>
                                <p:cTn id="146" presetID="22" presetClass="entr" presetSubtype="4" fill="hold" grpId="0" nodeType="afterEffect">
                                  <p:stCondLst>
                                    <p:cond delay="0"/>
                                  </p:stCondLst>
                                  <p:childTnLst>
                                    <p:set>
                                      <p:cBhvr>
                                        <p:cTn id="147" dur="1" fill="hold">
                                          <p:stCondLst>
                                            <p:cond delay="0"/>
                                          </p:stCondLst>
                                        </p:cTn>
                                        <p:tgtEl>
                                          <p:spTgt spid="108"/>
                                        </p:tgtEl>
                                        <p:attrNameLst>
                                          <p:attrName>style.visibility</p:attrName>
                                        </p:attrNameLst>
                                      </p:cBhvr>
                                      <p:to>
                                        <p:strVal val="visible"/>
                                      </p:to>
                                    </p:set>
                                    <p:animEffect transition="in" filter="wipe(down)">
                                      <p:cBhvr>
                                        <p:cTn id="148" dur="500"/>
                                        <p:tgtEl>
                                          <p:spTgt spid="108"/>
                                        </p:tgtEl>
                                      </p:cBhvr>
                                    </p:animEffect>
                                  </p:childTnLst>
                                </p:cTn>
                              </p:par>
                              <p:par>
                                <p:cTn id="149" presetID="22" presetClass="entr" presetSubtype="4" fill="hold" grpId="0" nodeType="withEffect">
                                  <p:stCondLst>
                                    <p:cond delay="0"/>
                                  </p:stCondLst>
                                  <p:childTnLst>
                                    <p:set>
                                      <p:cBhvr>
                                        <p:cTn id="150" dur="1" fill="hold">
                                          <p:stCondLst>
                                            <p:cond delay="0"/>
                                          </p:stCondLst>
                                        </p:cTn>
                                        <p:tgtEl>
                                          <p:spTgt spid="107"/>
                                        </p:tgtEl>
                                        <p:attrNameLst>
                                          <p:attrName>style.visibility</p:attrName>
                                        </p:attrNameLst>
                                      </p:cBhvr>
                                      <p:to>
                                        <p:strVal val="visible"/>
                                      </p:to>
                                    </p:set>
                                    <p:animEffect transition="in" filter="wipe(down)">
                                      <p:cBhvr>
                                        <p:cTn id="151" dur="500"/>
                                        <p:tgtEl>
                                          <p:spTgt spid="107"/>
                                        </p:tgtEl>
                                      </p:cBhvr>
                                    </p:animEffect>
                                  </p:childTnLst>
                                </p:cTn>
                              </p:par>
                              <p:par>
                                <p:cTn id="152" presetID="22" presetClass="entr" presetSubtype="4" fill="hold" grpId="0" nodeType="withEffect">
                                  <p:stCondLst>
                                    <p:cond delay="0"/>
                                  </p:stCondLst>
                                  <p:childTnLst>
                                    <p:set>
                                      <p:cBhvr>
                                        <p:cTn id="153" dur="1" fill="hold">
                                          <p:stCondLst>
                                            <p:cond delay="0"/>
                                          </p:stCondLst>
                                        </p:cTn>
                                        <p:tgtEl>
                                          <p:spTgt spid="106"/>
                                        </p:tgtEl>
                                        <p:attrNameLst>
                                          <p:attrName>style.visibility</p:attrName>
                                        </p:attrNameLst>
                                      </p:cBhvr>
                                      <p:to>
                                        <p:strVal val="visible"/>
                                      </p:to>
                                    </p:set>
                                    <p:animEffect transition="in" filter="wipe(down)">
                                      <p:cBhvr>
                                        <p:cTn id="154" dur="500"/>
                                        <p:tgtEl>
                                          <p:spTgt spid="106"/>
                                        </p:tgtEl>
                                      </p:cBhvr>
                                    </p:animEffect>
                                  </p:childTnLst>
                                </p:cTn>
                              </p:par>
                              <p:par>
                                <p:cTn id="155" presetID="22" presetClass="entr" presetSubtype="4" fill="hold" grpId="0" nodeType="withEffect">
                                  <p:stCondLst>
                                    <p:cond delay="0"/>
                                  </p:stCondLst>
                                  <p:childTnLst>
                                    <p:set>
                                      <p:cBhvr>
                                        <p:cTn id="156" dur="1" fill="hold">
                                          <p:stCondLst>
                                            <p:cond delay="0"/>
                                          </p:stCondLst>
                                        </p:cTn>
                                        <p:tgtEl>
                                          <p:spTgt spid="105"/>
                                        </p:tgtEl>
                                        <p:attrNameLst>
                                          <p:attrName>style.visibility</p:attrName>
                                        </p:attrNameLst>
                                      </p:cBhvr>
                                      <p:to>
                                        <p:strVal val="visible"/>
                                      </p:to>
                                    </p:set>
                                    <p:animEffect transition="in" filter="wipe(down)">
                                      <p:cBhvr>
                                        <p:cTn id="157" dur="500"/>
                                        <p:tgtEl>
                                          <p:spTgt spid="105"/>
                                        </p:tgtEl>
                                      </p:cBhvr>
                                    </p:animEffect>
                                  </p:childTnLst>
                                </p:cTn>
                              </p:par>
                            </p:childTnLst>
                          </p:cTn>
                        </p:par>
                        <p:par>
                          <p:cTn id="158" fill="hold">
                            <p:stCondLst>
                              <p:cond delay="6500"/>
                            </p:stCondLst>
                            <p:childTnLst>
                              <p:par>
                                <p:cTn id="159" presetID="45" presetClass="entr" presetSubtype="0" fill="hold" grpId="0" nodeType="afterEffect">
                                  <p:stCondLst>
                                    <p:cond delay="0"/>
                                  </p:stCondLst>
                                  <p:childTnLst>
                                    <p:set>
                                      <p:cBhvr>
                                        <p:cTn id="160" dur="1" fill="hold">
                                          <p:stCondLst>
                                            <p:cond delay="0"/>
                                          </p:stCondLst>
                                        </p:cTn>
                                        <p:tgtEl>
                                          <p:spTgt spid="121"/>
                                        </p:tgtEl>
                                        <p:attrNameLst>
                                          <p:attrName>style.visibility</p:attrName>
                                        </p:attrNameLst>
                                      </p:cBhvr>
                                      <p:to>
                                        <p:strVal val="visible"/>
                                      </p:to>
                                    </p:set>
                                    <p:animEffect transition="in" filter="fade">
                                      <p:cBhvr>
                                        <p:cTn id="161" dur="500"/>
                                        <p:tgtEl>
                                          <p:spTgt spid="121"/>
                                        </p:tgtEl>
                                      </p:cBhvr>
                                    </p:animEffect>
                                    <p:anim calcmode="lin" valueType="num">
                                      <p:cBhvr>
                                        <p:cTn id="162" dur="500" fill="hold"/>
                                        <p:tgtEl>
                                          <p:spTgt spid="121"/>
                                        </p:tgtEl>
                                        <p:attrNameLst>
                                          <p:attrName>ppt_w</p:attrName>
                                        </p:attrNameLst>
                                      </p:cBhvr>
                                      <p:tavLst>
                                        <p:tav tm="0" fmla="#ppt_w*sin(2.5*pi*$)">
                                          <p:val>
                                            <p:fltVal val="0"/>
                                          </p:val>
                                        </p:tav>
                                        <p:tav tm="100000">
                                          <p:val>
                                            <p:fltVal val="1"/>
                                          </p:val>
                                        </p:tav>
                                      </p:tavLst>
                                    </p:anim>
                                    <p:anim calcmode="lin" valueType="num">
                                      <p:cBhvr>
                                        <p:cTn id="163" dur="500" fill="hold"/>
                                        <p:tgtEl>
                                          <p:spTgt spid="121"/>
                                        </p:tgtEl>
                                        <p:attrNameLst>
                                          <p:attrName>ppt_h</p:attrName>
                                        </p:attrNameLst>
                                      </p:cBhvr>
                                      <p:tavLst>
                                        <p:tav tm="0">
                                          <p:val>
                                            <p:strVal val="#ppt_h"/>
                                          </p:val>
                                        </p:tav>
                                        <p:tav tm="100000">
                                          <p:val>
                                            <p:strVal val="#ppt_h"/>
                                          </p:val>
                                        </p:tav>
                                      </p:tavLst>
                                    </p:anim>
                                  </p:childTnLst>
                                </p:cTn>
                              </p:par>
                              <p:par>
                                <p:cTn id="164" presetID="45" presetClass="entr" presetSubtype="0" fill="hold" grpId="0" nodeType="withEffect">
                                  <p:stCondLst>
                                    <p:cond delay="0"/>
                                  </p:stCondLst>
                                  <p:childTnLst>
                                    <p:set>
                                      <p:cBhvr>
                                        <p:cTn id="165" dur="1" fill="hold">
                                          <p:stCondLst>
                                            <p:cond delay="0"/>
                                          </p:stCondLst>
                                        </p:cTn>
                                        <p:tgtEl>
                                          <p:spTgt spid="124"/>
                                        </p:tgtEl>
                                        <p:attrNameLst>
                                          <p:attrName>style.visibility</p:attrName>
                                        </p:attrNameLst>
                                      </p:cBhvr>
                                      <p:to>
                                        <p:strVal val="visible"/>
                                      </p:to>
                                    </p:set>
                                    <p:animEffect transition="in" filter="fade">
                                      <p:cBhvr>
                                        <p:cTn id="166" dur="500"/>
                                        <p:tgtEl>
                                          <p:spTgt spid="124"/>
                                        </p:tgtEl>
                                      </p:cBhvr>
                                    </p:animEffect>
                                    <p:anim calcmode="lin" valueType="num">
                                      <p:cBhvr>
                                        <p:cTn id="167" dur="500" fill="hold"/>
                                        <p:tgtEl>
                                          <p:spTgt spid="124"/>
                                        </p:tgtEl>
                                        <p:attrNameLst>
                                          <p:attrName>ppt_w</p:attrName>
                                        </p:attrNameLst>
                                      </p:cBhvr>
                                      <p:tavLst>
                                        <p:tav tm="0" fmla="#ppt_w*sin(2.5*pi*$)">
                                          <p:val>
                                            <p:fltVal val="0"/>
                                          </p:val>
                                        </p:tav>
                                        <p:tav tm="100000">
                                          <p:val>
                                            <p:fltVal val="1"/>
                                          </p:val>
                                        </p:tav>
                                      </p:tavLst>
                                    </p:anim>
                                    <p:anim calcmode="lin" valueType="num">
                                      <p:cBhvr>
                                        <p:cTn id="168" dur="500" fill="hold"/>
                                        <p:tgtEl>
                                          <p:spTgt spid="124"/>
                                        </p:tgtEl>
                                        <p:attrNameLst>
                                          <p:attrName>ppt_h</p:attrName>
                                        </p:attrNameLst>
                                      </p:cBhvr>
                                      <p:tavLst>
                                        <p:tav tm="0">
                                          <p:val>
                                            <p:strVal val="#ppt_h"/>
                                          </p:val>
                                        </p:tav>
                                        <p:tav tm="100000">
                                          <p:val>
                                            <p:strVal val="#ppt_h"/>
                                          </p:val>
                                        </p:tav>
                                      </p:tavLst>
                                    </p:anim>
                                  </p:childTnLst>
                                </p:cTn>
                              </p:par>
                            </p:childTnLst>
                          </p:cTn>
                        </p:par>
                        <p:par>
                          <p:cTn id="169" fill="hold">
                            <p:stCondLst>
                              <p:cond delay="7000"/>
                            </p:stCondLst>
                            <p:childTnLst>
                              <p:par>
                                <p:cTn id="170" presetID="47" presetClass="entr" presetSubtype="0" fill="hold" grpId="0" nodeType="afterEffect">
                                  <p:stCondLst>
                                    <p:cond delay="0"/>
                                  </p:stCondLst>
                                  <p:childTnLst>
                                    <p:set>
                                      <p:cBhvr>
                                        <p:cTn id="171" dur="1" fill="hold">
                                          <p:stCondLst>
                                            <p:cond delay="0"/>
                                          </p:stCondLst>
                                        </p:cTn>
                                        <p:tgtEl>
                                          <p:spTgt spid="132"/>
                                        </p:tgtEl>
                                        <p:attrNameLst>
                                          <p:attrName>style.visibility</p:attrName>
                                        </p:attrNameLst>
                                      </p:cBhvr>
                                      <p:to>
                                        <p:strVal val="visible"/>
                                      </p:to>
                                    </p:set>
                                    <p:animEffect transition="in" filter="fade">
                                      <p:cBhvr>
                                        <p:cTn id="172" dur="1000"/>
                                        <p:tgtEl>
                                          <p:spTgt spid="132"/>
                                        </p:tgtEl>
                                      </p:cBhvr>
                                    </p:animEffect>
                                    <p:anim calcmode="lin" valueType="num">
                                      <p:cBhvr>
                                        <p:cTn id="173" dur="1000" fill="hold"/>
                                        <p:tgtEl>
                                          <p:spTgt spid="132"/>
                                        </p:tgtEl>
                                        <p:attrNameLst>
                                          <p:attrName>ppt_x</p:attrName>
                                        </p:attrNameLst>
                                      </p:cBhvr>
                                      <p:tavLst>
                                        <p:tav tm="0">
                                          <p:val>
                                            <p:strVal val="#ppt_x"/>
                                          </p:val>
                                        </p:tav>
                                        <p:tav tm="100000">
                                          <p:val>
                                            <p:strVal val="#ppt_x"/>
                                          </p:val>
                                        </p:tav>
                                      </p:tavLst>
                                    </p:anim>
                                    <p:anim calcmode="lin" valueType="num">
                                      <p:cBhvr>
                                        <p:cTn id="174" dur="1000" fill="hold"/>
                                        <p:tgtEl>
                                          <p:spTgt spid="132"/>
                                        </p:tgtEl>
                                        <p:attrNameLst>
                                          <p:attrName>ppt_y</p:attrName>
                                        </p:attrNameLst>
                                      </p:cBhvr>
                                      <p:tavLst>
                                        <p:tav tm="0">
                                          <p:val>
                                            <p:strVal val="#ppt_y-.1"/>
                                          </p:val>
                                        </p:tav>
                                        <p:tav tm="100000">
                                          <p:val>
                                            <p:strVal val="#ppt_y"/>
                                          </p:val>
                                        </p:tav>
                                      </p:tavLst>
                                    </p:anim>
                                  </p:childTnLst>
                                </p:cTn>
                              </p:par>
                              <p:par>
                                <p:cTn id="175" presetID="47" presetClass="entr" presetSubtype="0" fill="hold" grpId="0" nodeType="withEffect">
                                  <p:stCondLst>
                                    <p:cond delay="0"/>
                                  </p:stCondLst>
                                  <p:childTnLst>
                                    <p:set>
                                      <p:cBhvr>
                                        <p:cTn id="176" dur="1" fill="hold">
                                          <p:stCondLst>
                                            <p:cond delay="0"/>
                                          </p:stCondLst>
                                        </p:cTn>
                                        <p:tgtEl>
                                          <p:spTgt spid="131"/>
                                        </p:tgtEl>
                                        <p:attrNameLst>
                                          <p:attrName>style.visibility</p:attrName>
                                        </p:attrNameLst>
                                      </p:cBhvr>
                                      <p:to>
                                        <p:strVal val="visible"/>
                                      </p:to>
                                    </p:set>
                                    <p:animEffect transition="in" filter="fade">
                                      <p:cBhvr>
                                        <p:cTn id="177" dur="1000"/>
                                        <p:tgtEl>
                                          <p:spTgt spid="131"/>
                                        </p:tgtEl>
                                      </p:cBhvr>
                                    </p:animEffect>
                                    <p:anim calcmode="lin" valueType="num">
                                      <p:cBhvr>
                                        <p:cTn id="178" dur="1000" fill="hold"/>
                                        <p:tgtEl>
                                          <p:spTgt spid="131"/>
                                        </p:tgtEl>
                                        <p:attrNameLst>
                                          <p:attrName>ppt_x</p:attrName>
                                        </p:attrNameLst>
                                      </p:cBhvr>
                                      <p:tavLst>
                                        <p:tav tm="0">
                                          <p:val>
                                            <p:strVal val="#ppt_x"/>
                                          </p:val>
                                        </p:tav>
                                        <p:tav tm="100000">
                                          <p:val>
                                            <p:strVal val="#ppt_x"/>
                                          </p:val>
                                        </p:tav>
                                      </p:tavLst>
                                    </p:anim>
                                    <p:anim calcmode="lin" valueType="num">
                                      <p:cBhvr>
                                        <p:cTn id="179" dur="1000" fill="hold"/>
                                        <p:tgtEl>
                                          <p:spTgt spid="131"/>
                                        </p:tgtEl>
                                        <p:attrNameLst>
                                          <p:attrName>ppt_y</p:attrName>
                                        </p:attrNameLst>
                                      </p:cBhvr>
                                      <p:tavLst>
                                        <p:tav tm="0">
                                          <p:val>
                                            <p:strVal val="#ppt_y-.1"/>
                                          </p:val>
                                        </p:tav>
                                        <p:tav tm="100000">
                                          <p:val>
                                            <p:strVal val="#ppt_y"/>
                                          </p:val>
                                        </p:tav>
                                      </p:tavLst>
                                    </p:anim>
                                  </p:childTnLst>
                                </p:cTn>
                              </p:par>
                              <p:par>
                                <p:cTn id="180" presetID="22" presetClass="entr" presetSubtype="4" fill="hold" grpId="0" nodeType="withEffect">
                                  <p:stCondLst>
                                    <p:cond delay="0"/>
                                  </p:stCondLst>
                                  <p:childTnLst>
                                    <p:set>
                                      <p:cBhvr>
                                        <p:cTn id="181" dur="1" fill="hold">
                                          <p:stCondLst>
                                            <p:cond delay="0"/>
                                          </p:stCondLst>
                                        </p:cTn>
                                        <p:tgtEl>
                                          <p:spTgt spid="109"/>
                                        </p:tgtEl>
                                        <p:attrNameLst>
                                          <p:attrName>style.visibility</p:attrName>
                                        </p:attrNameLst>
                                      </p:cBhvr>
                                      <p:to>
                                        <p:strVal val="visible"/>
                                      </p:to>
                                    </p:set>
                                    <p:animEffect transition="in" filter="wipe(down)">
                                      <p:cBhvr>
                                        <p:cTn id="182" dur="500"/>
                                        <p:tgtEl>
                                          <p:spTgt spid="109"/>
                                        </p:tgtEl>
                                      </p:cBhvr>
                                    </p:animEffect>
                                  </p:childTnLst>
                                </p:cTn>
                              </p:par>
                              <p:par>
                                <p:cTn id="183" presetID="22" presetClass="entr" presetSubtype="4" fill="hold" grpId="0" nodeType="withEffect">
                                  <p:stCondLst>
                                    <p:cond delay="200"/>
                                  </p:stCondLst>
                                  <p:childTnLst>
                                    <p:set>
                                      <p:cBhvr>
                                        <p:cTn id="184" dur="1" fill="hold">
                                          <p:stCondLst>
                                            <p:cond delay="0"/>
                                          </p:stCondLst>
                                        </p:cTn>
                                        <p:tgtEl>
                                          <p:spTgt spid="110"/>
                                        </p:tgtEl>
                                        <p:attrNameLst>
                                          <p:attrName>style.visibility</p:attrName>
                                        </p:attrNameLst>
                                      </p:cBhvr>
                                      <p:to>
                                        <p:strVal val="visible"/>
                                      </p:to>
                                    </p:set>
                                    <p:animEffect transition="in" filter="wipe(down)">
                                      <p:cBhvr>
                                        <p:cTn id="185" dur="500"/>
                                        <p:tgtEl>
                                          <p:spTgt spid="110"/>
                                        </p:tgtEl>
                                      </p:cBhvr>
                                    </p:animEffect>
                                  </p:childTnLst>
                                </p:cTn>
                              </p:par>
                              <p:par>
                                <p:cTn id="186" presetID="22" presetClass="entr" presetSubtype="4" fill="hold" grpId="0" nodeType="withEffect">
                                  <p:stCondLst>
                                    <p:cond delay="400"/>
                                  </p:stCondLst>
                                  <p:childTnLst>
                                    <p:set>
                                      <p:cBhvr>
                                        <p:cTn id="187" dur="1" fill="hold">
                                          <p:stCondLst>
                                            <p:cond delay="0"/>
                                          </p:stCondLst>
                                        </p:cTn>
                                        <p:tgtEl>
                                          <p:spTgt spid="111"/>
                                        </p:tgtEl>
                                        <p:attrNameLst>
                                          <p:attrName>style.visibility</p:attrName>
                                        </p:attrNameLst>
                                      </p:cBhvr>
                                      <p:to>
                                        <p:strVal val="visible"/>
                                      </p:to>
                                    </p:set>
                                    <p:animEffect transition="in" filter="wipe(down)">
                                      <p:cBhvr>
                                        <p:cTn id="188" dur="500"/>
                                        <p:tgtEl>
                                          <p:spTgt spid="111"/>
                                        </p:tgtEl>
                                      </p:cBhvr>
                                    </p:animEffect>
                                  </p:childTnLst>
                                </p:cTn>
                              </p:par>
                              <p:par>
                                <p:cTn id="189" presetID="22" presetClass="entr" presetSubtype="4" fill="hold" grpId="0" nodeType="withEffect">
                                  <p:stCondLst>
                                    <p:cond delay="600"/>
                                  </p:stCondLst>
                                  <p:childTnLst>
                                    <p:set>
                                      <p:cBhvr>
                                        <p:cTn id="190" dur="1" fill="hold">
                                          <p:stCondLst>
                                            <p:cond delay="0"/>
                                          </p:stCondLst>
                                        </p:cTn>
                                        <p:tgtEl>
                                          <p:spTgt spid="112"/>
                                        </p:tgtEl>
                                        <p:attrNameLst>
                                          <p:attrName>style.visibility</p:attrName>
                                        </p:attrNameLst>
                                      </p:cBhvr>
                                      <p:to>
                                        <p:strVal val="visible"/>
                                      </p:to>
                                    </p:set>
                                    <p:animEffect transition="in" filter="wipe(down)">
                                      <p:cBhvr>
                                        <p:cTn id="191" dur="500"/>
                                        <p:tgtEl>
                                          <p:spTgt spid="112"/>
                                        </p:tgtEl>
                                      </p:cBhvr>
                                    </p:animEffect>
                                  </p:childTnLst>
                                </p:cTn>
                              </p:par>
                            </p:childTnLst>
                          </p:cTn>
                        </p:par>
                        <p:par>
                          <p:cTn id="192" fill="hold">
                            <p:stCondLst>
                              <p:cond delay="8000"/>
                            </p:stCondLst>
                            <p:childTnLst>
                              <p:par>
                                <p:cTn id="193" presetID="22" presetClass="entr" presetSubtype="4" fill="hold" grpId="0" nodeType="afterEffect">
                                  <p:stCondLst>
                                    <p:cond delay="0"/>
                                  </p:stCondLst>
                                  <p:childTnLst>
                                    <p:set>
                                      <p:cBhvr>
                                        <p:cTn id="194" dur="1" fill="hold">
                                          <p:stCondLst>
                                            <p:cond delay="0"/>
                                          </p:stCondLst>
                                        </p:cTn>
                                        <p:tgtEl>
                                          <p:spTgt spid="116"/>
                                        </p:tgtEl>
                                        <p:attrNameLst>
                                          <p:attrName>style.visibility</p:attrName>
                                        </p:attrNameLst>
                                      </p:cBhvr>
                                      <p:to>
                                        <p:strVal val="visible"/>
                                      </p:to>
                                    </p:set>
                                    <p:animEffect transition="in" filter="wipe(down)">
                                      <p:cBhvr>
                                        <p:cTn id="195" dur="500"/>
                                        <p:tgtEl>
                                          <p:spTgt spid="116"/>
                                        </p:tgtEl>
                                      </p:cBhvr>
                                    </p:animEffect>
                                  </p:childTnLst>
                                </p:cTn>
                              </p:par>
                              <p:par>
                                <p:cTn id="196" presetID="22" presetClass="entr" presetSubtype="4" fill="hold" grpId="0" nodeType="withEffect">
                                  <p:stCondLst>
                                    <p:cond delay="0"/>
                                  </p:stCondLst>
                                  <p:childTnLst>
                                    <p:set>
                                      <p:cBhvr>
                                        <p:cTn id="197" dur="1" fill="hold">
                                          <p:stCondLst>
                                            <p:cond delay="0"/>
                                          </p:stCondLst>
                                        </p:cTn>
                                        <p:tgtEl>
                                          <p:spTgt spid="115"/>
                                        </p:tgtEl>
                                        <p:attrNameLst>
                                          <p:attrName>style.visibility</p:attrName>
                                        </p:attrNameLst>
                                      </p:cBhvr>
                                      <p:to>
                                        <p:strVal val="visible"/>
                                      </p:to>
                                    </p:set>
                                    <p:animEffect transition="in" filter="wipe(down)">
                                      <p:cBhvr>
                                        <p:cTn id="198" dur="500"/>
                                        <p:tgtEl>
                                          <p:spTgt spid="115"/>
                                        </p:tgtEl>
                                      </p:cBhvr>
                                    </p:animEffect>
                                  </p:childTnLst>
                                </p:cTn>
                              </p:par>
                              <p:par>
                                <p:cTn id="199" presetID="22" presetClass="entr" presetSubtype="4" fill="hold" grpId="0" nodeType="withEffect">
                                  <p:stCondLst>
                                    <p:cond delay="0"/>
                                  </p:stCondLst>
                                  <p:childTnLst>
                                    <p:set>
                                      <p:cBhvr>
                                        <p:cTn id="200" dur="1" fill="hold">
                                          <p:stCondLst>
                                            <p:cond delay="0"/>
                                          </p:stCondLst>
                                        </p:cTn>
                                        <p:tgtEl>
                                          <p:spTgt spid="114"/>
                                        </p:tgtEl>
                                        <p:attrNameLst>
                                          <p:attrName>style.visibility</p:attrName>
                                        </p:attrNameLst>
                                      </p:cBhvr>
                                      <p:to>
                                        <p:strVal val="visible"/>
                                      </p:to>
                                    </p:set>
                                    <p:animEffect transition="in" filter="wipe(down)">
                                      <p:cBhvr>
                                        <p:cTn id="201" dur="500"/>
                                        <p:tgtEl>
                                          <p:spTgt spid="114"/>
                                        </p:tgtEl>
                                      </p:cBhvr>
                                    </p:animEffect>
                                  </p:childTnLst>
                                </p:cTn>
                              </p:par>
                              <p:par>
                                <p:cTn id="202" presetID="22" presetClass="entr" presetSubtype="4" fill="hold" grpId="0" nodeType="withEffect">
                                  <p:stCondLst>
                                    <p:cond delay="0"/>
                                  </p:stCondLst>
                                  <p:childTnLst>
                                    <p:set>
                                      <p:cBhvr>
                                        <p:cTn id="203" dur="1" fill="hold">
                                          <p:stCondLst>
                                            <p:cond delay="0"/>
                                          </p:stCondLst>
                                        </p:cTn>
                                        <p:tgtEl>
                                          <p:spTgt spid="113"/>
                                        </p:tgtEl>
                                        <p:attrNameLst>
                                          <p:attrName>style.visibility</p:attrName>
                                        </p:attrNameLst>
                                      </p:cBhvr>
                                      <p:to>
                                        <p:strVal val="visible"/>
                                      </p:to>
                                    </p:set>
                                    <p:animEffect transition="in" filter="wipe(down)">
                                      <p:cBhvr>
                                        <p:cTn id="204" dur="500"/>
                                        <p:tgtEl>
                                          <p:spTgt spid="113"/>
                                        </p:tgtEl>
                                      </p:cBhvr>
                                    </p:animEffect>
                                  </p:childTnLst>
                                </p:cTn>
                              </p:par>
                            </p:childTnLst>
                          </p:cTn>
                        </p:par>
                        <p:par>
                          <p:cTn id="205" fill="hold">
                            <p:stCondLst>
                              <p:cond delay="8500"/>
                            </p:stCondLst>
                            <p:childTnLst>
                              <p:par>
                                <p:cTn id="206" presetID="10" presetClass="entr" presetSubtype="0" fill="hold" grpId="0" nodeType="afterEffect">
                                  <p:stCondLst>
                                    <p:cond delay="0"/>
                                  </p:stCondLst>
                                  <p:childTnLst>
                                    <p:set>
                                      <p:cBhvr>
                                        <p:cTn id="207" dur="1" fill="hold">
                                          <p:stCondLst>
                                            <p:cond delay="0"/>
                                          </p:stCondLst>
                                        </p:cTn>
                                        <p:tgtEl>
                                          <p:spTgt spid="54"/>
                                        </p:tgtEl>
                                        <p:attrNameLst>
                                          <p:attrName>style.visibility</p:attrName>
                                        </p:attrNameLst>
                                      </p:cBhvr>
                                      <p:to>
                                        <p:strVal val="visible"/>
                                      </p:to>
                                    </p:set>
                                    <p:animEffect transition="in" filter="fade">
                                      <p:cBhvr>
                                        <p:cTn id="208" dur="20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p:bldP spid="126" grpId="0"/>
      <p:bldP spid="127" grpId="0"/>
      <p:bldP spid="128" grpId="0"/>
      <p:bldP spid="129" grpId="0"/>
      <p:bldP spid="130" grpId="0"/>
      <p:bldP spid="131" grpId="0"/>
      <p:bldP spid="132" grpId="0"/>
      <p:bldP spid="5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11385" y="141327"/>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实验数据</a:t>
            </a:r>
            <a:endParaRPr lang="zh-CN" altLang="en-US" sz="2000" b="1" spc="300" dirty="0">
              <a:solidFill>
                <a:srgbClr val="00B0F0"/>
              </a:solidFill>
              <a:latin typeface="+mn-ea"/>
              <a:cs typeface="+mn-ea"/>
            </a:endParaRPr>
          </a:p>
        </p:txBody>
      </p:sp>
      <p:sp>
        <p:nvSpPr>
          <p:cNvPr id="27" name="TextBox 26"/>
          <p:cNvSpPr txBox="1"/>
          <p:nvPr/>
        </p:nvSpPr>
        <p:spPr>
          <a:xfrm>
            <a:off x="2493344" y="202883"/>
            <a:ext cx="748218"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DATA</a:t>
            </a:r>
            <a:endParaRPr lang="zh-CN" altLang="en-US" b="1" dirty="0">
              <a:solidFill>
                <a:srgbClr val="00B0F0"/>
              </a:solidFill>
            </a:endParaRPr>
          </a:p>
        </p:txBody>
      </p:sp>
      <p:cxnSp>
        <p:nvCxnSpPr>
          <p:cNvPr id="28" name="直接连接符 27"/>
          <p:cNvCxnSpPr/>
          <p:nvPr/>
        </p:nvCxnSpPr>
        <p:spPr>
          <a:xfrm>
            <a:off x="2409556" y="223296"/>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1199270" y="2262356"/>
            <a:ext cx="1490561"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1199270" y="3343386"/>
            <a:ext cx="1490561"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sp>
        <p:nvSpPr>
          <p:cNvPr id="46" name="矩形 45"/>
          <p:cNvSpPr/>
          <p:nvPr/>
        </p:nvSpPr>
        <p:spPr>
          <a:xfrm>
            <a:off x="1128187" y="1216970"/>
            <a:ext cx="1102110" cy="323133"/>
          </a:xfrm>
          <a:prstGeom prst="rect">
            <a:avLst/>
          </a:prstGeom>
        </p:spPr>
        <p:txBody>
          <a:bodyPr wrap="square" lIns="68546" tIns="34274" rIns="68546" bIns="34274">
            <a:spAutoFit/>
          </a:bodyPr>
          <a:lstStyle/>
          <a:p>
            <a:r>
              <a:rPr lang="zh-CN" altLang="en-US" sz="1650" b="1" dirty="0">
                <a:latin typeface="+mn-ea"/>
                <a:cs typeface="+mn-ea"/>
              </a:rPr>
              <a:t>添加标题</a:t>
            </a:r>
            <a:endParaRPr lang="en-US" altLang="zh-CN" sz="1650" b="1" dirty="0">
              <a:latin typeface="+mn-ea"/>
              <a:cs typeface="+mn-ea"/>
            </a:endParaRPr>
          </a:p>
        </p:txBody>
      </p:sp>
      <p:sp>
        <p:nvSpPr>
          <p:cNvPr id="47" name="矩形 47"/>
          <p:cNvSpPr>
            <a:spLocks noChangeArrowheads="1"/>
          </p:cNvSpPr>
          <p:nvPr/>
        </p:nvSpPr>
        <p:spPr bwMode="auto">
          <a:xfrm>
            <a:off x="1130496" y="1527647"/>
            <a:ext cx="1699051" cy="650915"/>
          </a:xfrm>
          <a:prstGeom prst="rect">
            <a:avLst/>
          </a:prstGeom>
          <a:noFill/>
          <a:ln>
            <a:noFill/>
          </a:ln>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050" dirty="0">
                <a:ea typeface="+mn-ea"/>
                <a:cs typeface="+mn-ea"/>
                <a:sym typeface="微软雅黑" panose="020B0503020204020204" pitchFamily="34" charset="-122"/>
              </a:rPr>
              <a:t>在此录入上述图表的描述说明，在此录入上述图表的描述说明。</a:t>
            </a:r>
            <a:endParaRPr lang="zh-CN" altLang="en-US" sz="1050" dirty="0">
              <a:ea typeface="+mn-ea"/>
              <a:cs typeface="+mn-ea"/>
              <a:sym typeface="微软雅黑" panose="020B0503020204020204" pitchFamily="34" charset="-122"/>
            </a:endParaRPr>
          </a:p>
        </p:txBody>
      </p:sp>
      <p:sp>
        <p:nvSpPr>
          <p:cNvPr id="53" name="矩形 52"/>
          <p:cNvSpPr/>
          <p:nvPr/>
        </p:nvSpPr>
        <p:spPr>
          <a:xfrm>
            <a:off x="1128187" y="2322064"/>
            <a:ext cx="1102110" cy="323133"/>
          </a:xfrm>
          <a:prstGeom prst="rect">
            <a:avLst/>
          </a:prstGeom>
        </p:spPr>
        <p:txBody>
          <a:bodyPr wrap="square" lIns="68546" tIns="34274" rIns="68546" bIns="34274">
            <a:spAutoFit/>
          </a:bodyPr>
          <a:lstStyle/>
          <a:p>
            <a:r>
              <a:rPr lang="zh-CN" altLang="en-US" sz="1650" b="1" dirty="0">
                <a:latin typeface="+mn-ea"/>
                <a:cs typeface="+mn-ea"/>
              </a:rPr>
              <a:t>添加标题</a:t>
            </a:r>
            <a:endParaRPr lang="en-US" altLang="zh-CN" sz="1650" b="1" dirty="0">
              <a:latin typeface="+mn-ea"/>
              <a:cs typeface="+mn-ea"/>
            </a:endParaRPr>
          </a:p>
        </p:txBody>
      </p:sp>
      <p:sp>
        <p:nvSpPr>
          <p:cNvPr id="54" name="矩形 47"/>
          <p:cNvSpPr>
            <a:spLocks noChangeArrowheads="1"/>
          </p:cNvSpPr>
          <p:nvPr/>
        </p:nvSpPr>
        <p:spPr bwMode="auto">
          <a:xfrm>
            <a:off x="1130496" y="2632740"/>
            <a:ext cx="1699051" cy="650915"/>
          </a:xfrm>
          <a:prstGeom prst="rect">
            <a:avLst/>
          </a:prstGeom>
          <a:noFill/>
          <a:ln>
            <a:noFill/>
          </a:ln>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050" dirty="0">
                <a:ea typeface="+mn-ea"/>
                <a:cs typeface="+mn-ea"/>
                <a:sym typeface="微软雅黑" panose="020B0503020204020204" pitchFamily="34" charset="-122"/>
              </a:rPr>
              <a:t>在此录入上述图表的描述说明，在此录入上述图表的描述说明。</a:t>
            </a:r>
            <a:endParaRPr lang="zh-CN" altLang="en-US" sz="1050" dirty="0">
              <a:ea typeface="+mn-ea"/>
              <a:cs typeface="+mn-ea"/>
              <a:sym typeface="微软雅黑" panose="020B0503020204020204" pitchFamily="34" charset="-122"/>
            </a:endParaRPr>
          </a:p>
        </p:txBody>
      </p:sp>
      <p:sp>
        <p:nvSpPr>
          <p:cNvPr id="55" name="矩形 54"/>
          <p:cNvSpPr/>
          <p:nvPr/>
        </p:nvSpPr>
        <p:spPr>
          <a:xfrm>
            <a:off x="1128187" y="3427156"/>
            <a:ext cx="1102110" cy="323133"/>
          </a:xfrm>
          <a:prstGeom prst="rect">
            <a:avLst/>
          </a:prstGeom>
        </p:spPr>
        <p:txBody>
          <a:bodyPr wrap="square" lIns="68546" tIns="34274" rIns="68546" bIns="34274">
            <a:spAutoFit/>
          </a:bodyPr>
          <a:lstStyle/>
          <a:p>
            <a:r>
              <a:rPr lang="zh-CN" altLang="en-US" sz="1650" b="1" dirty="0">
                <a:latin typeface="+mn-ea"/>
                <a:cs typeface="+mn-ea"/>
              </a:rPr>
              <a:t>添加标题</a:t>
            </a:r>
            <a:endParaRPr lang="en-US" altLang="zh-CN" sz="1650" b="1" dirty="0">
              <a:latin typeface="+mn-ea"/>
              <a:cs typeface="+mn-ea"/>
            </a:endParaRPr>
          </a:p>
        </p:txBody>
      </p:sp>
      <p:sp>
        <p:nvSpPr>
          <p:cNvPr id="56" name="矩形 47"/>
          <p:cNvSpPr>
            <a:spLocks noChangeArrowheads="1"/>
          </p:cNvSpPr>
          <p:nvPr/>
        </p:nvSpPr>
        <p:spPr bwMode="auto">
          <a:xfrm>
            <a:off x="1130496" y="3737836"/>
            <a:ext cx="1699051" cy="650915"/>
          </a:xfrm>
          <a:prstGeom prst="rect">
            <a:avLst/>
          </a:prstGeom>
          <a:noFill/>
          <a:ln>
            <a:noFill/>
          </a:ln>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050" dirty="0">
                <a:ea typeface="+mn-ea"/>
                <a:cs typeface="+mn-ea"/>
                <a:sym typeface="微软雅黑" panose="020B0503020204020204" pitchFamily="34" charset="-122"/>
              </a:rPr>
              <a:t>在此录入上述图表的描述说明，在此录入上述图表的描述说明。</a:t>
            </a:r>
            <a:endParaRPr lang="zh-CN" altLang="en-US" sz="1050" dirty="0">
              <a:ea typeface="+mn-ea"/>
              <a:cs typeface="+mn-ea"/>
              <a:sym typeface="微软雅黑" panose="020B0503020204020204" pitchFamily="34" charset="-122"/>
            </a:endParaRPr>
          </a:p>
        </p:txBody>
      </p:sp>
      <p:grpSp>
        <p:nvGrpSpPr>
          <p:cNvPr id="57" name="组合 56"/>
          <p:cNvGrpSpPr/>
          <p:nvPr/>
        </p:nvGrpSpPr>
        <p:grpSpPr>
          <a:xfrm>
            <a:off x="2934665" y="2869280"/>
            <a:ext cx="1645620" cy="1420449"/>
            <a:chOff x="3474720" y="4038600"/>
            <a:chExt cx="2331720" cy="1752600"/>
          </a:xfrm>
        </p:grpSpPr>
        <p:sp>
          <p:nvSpPr>
            <p:cNvPr id="58" name="文本框 57"/>
            <p:cNvSpPr txBox="1"/>
            <p:nvPr/>
          </p:nvSpPr>
          <p:spPr>
            <a:xfrm>
              <a:off x="3596580" y="4758223"/>
              <a:ext cx="2088000" cy="327530"/>
            </a:xfrm>
            <a:prstGeom prst="rect">
              <a:avLst/>
            </a:prstGeom>
            <a:noFill/>
          </p:spPr>
          <p:txBody>
            <a:bodyPr wrap="square" rtlCol="0">
              <a:spAutoFit/>
            </a:bodyPr>
            <a:lstStyle/>
            <a:p>
              <a:pPr algn="ctr"/>
              <a:r>
                <a:rPr lang="en-US" altLang="zh-CN" sz="1125" dirty="0">
                  <a:latin typeface="Arial" panose="020B0604020202020204" pitchFamily="34" charset="0"/>
                  <a:cs typeface="+mn-ea"/>
                </a:rPr>
                <a:t>TEXT HERE</a:t>
              </a:r>
              <a:endParaRPr lang="zh-CN" altLang="en-US" sz="1125" baseline="-3000" dirty="0">
                <a:latin typeface="Arial" panose="020B0604020202020204" pitchFamily="34" charset="0"/>
                <a:cs typeface="+mn-ea"/>
              </a:endParaRPr>
            </a:p>
          </p:txBody>
        </p:sp>
        <p:sp>
          <p:nvSpPr>
            <p:cNvPr id="59" name="文本框 58"/>
            <p:cNvSpPr txBox="1"/>
            <p:nvPr/>
          </p:nvSpPr>
          <p:spPr>
            <a:xfrm>
              <a:off x="3596580" y="5299085"/>
              <a:ext cx="2088000" cy="327530"/>
            </a:xfrm>
            <a:prstGeom prst="rect">
              <a:avLst/>
            </a:prstGeom>
            <a:noFill/>
          </p:spPr>
          <p:txBody>
            <a:bodyPr wrap="square" rtlCol="0">
              <a:spAutoFit/>
            </a:bodyPr>
            <a:lstStyle/>
            <a:p>
              <a:pPr algn="ctr"/>
              <a:r>
                <a:rPr lang="en-US" altLang="zh-CN" sz="1125" dirty="0">
                  <a:latin typeface="Arial" panose="020B0604020202020204" pitchFamily="34" charset="0"/>
                  <a:cs typeface="+mn-ea"/>
                </a:rPr>
                <a:t>TEXT HERE</a:t>
              </a:r>
              <a:endParaRPr lang="zh-CN" altLang="en-US" sz="1125" baseline="-3000" dirty="0">
                <a:latin typeface="Arial" panose="020B0604020202020204" pitchFamily="34" charset="0"/>
                <a:cs typeface="+mn-ea"/>
              </a:endParaRPr>
            </a:p>
          </p:txBody>
        </p:sp>
        <p:sp>
          <p:nvSpPr>
            <p:cNvPr id="64" name="文本框 63"/>
            <p:cNvSpPr txBox="1"/>
            <p:nvPr/>
          </p:nvSpPr>
          <p:spPr>
            <a:xfrm>
              <a:off x="3596580" y="4217364"/>
              <a:ext cx="2088000" cy="327530"/>
            </a:xfrm>
            <a:prstGeom prst="rect">
              <a:avLst/>
            </a:prstGeom>
            <a:noFill/>
          </p:spPr>
          <p:txBody>
            <a:bodyPr wrap="square" rtlCol="0">
              <a:spAutoFit/>
            </a:bodyPr>
            <a:lstStyle/>
            <a:p>
              <a:pPr algn="ctr"/>
              <a:r>
                <a:rPr lang="en-US" altLang="zh-CN" sz="1125" dirty="0">
                  <a:latin typeface="Arial" panose="020B0604020202020204" pitchFamily="34" charset="0"/>
                  <a:cs typeface="+mn-ea"/>
                </a:rPr>
                <a:t>TEXT HERE</a:t>
              </a:r>
              <a:endParaRPr lang="zh-CN" altLang="en-US" sz="1125" baseline="-3000" dirty="0">
                <a:latin typeface="Arial" panose="020B0604020202020204" pitchFamily="34" charset="0"/>
                <a:cs typeface="+mn-ea"/>
              </a:endParaRPr>
            </a:p>
          </p:txBody>
        </p:sp>
        <p:sp>
          <p:nvSpPr>
            <p:cNvPr id="65" name="矩形 64"/>
            <p:cNvSpPr/>
            <p:nvPr/>
          </p:nvSpPr>
          <p:spPr>
            <a:xfrm>
              <a:off x="3474720" y="4038600"/>
              <a:ext cx="2331720" cy="1752600"/>
            </a:xfrm>
            <a:prstGeom prst="rect">
              <a:avLst/>
            </a:prstGeom>
            <a:ln w="12700">
              <a:solidFill>
                <a:srgbClr val="9DA8B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800">
                <a:latin typeface="Arial" panose="020B0604020202020204" pitchFamily="34" charset="0"/>
                <a:cs typeface="+mn-ea"/>
              </a:endParaRPr>
            </a:p>
          </p:txBody>
        </p:sp>
        <p:cxnSp>
          <p:nvCxnSpPr>
            <p:cNvPr id="67" name="直接连接符 66"/>
            <p:cNvCxnSpPr/>
            <p:nvPr/>
          </p:nvCxnSpPr>
          <p:spPr>
            <a:xfrm>
              <a:off x="3596580" y="4643482"/>
              <a:ext cx="208800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3596580" y="5189592"/>
              <a:ext cx="208800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grpSp>
      <p:grpSp>
        <p:nvGrpSpPr>
          <p:cNvPr id="69" name="组合 68"/>
          <p:cNvGrpSpPr/>
          <p:nvPr/>
        </p:nvGrpSpPr>
        <p:grpSpPr>
          <a:xfrm>
            <a:off x="4772146" y="2869280"/>
            <a:ext cx="1645620" cy="1420449"/>
            <a:chOff x="3474720" y="4038600"/>
            <a:chExt cx="2331720" cy="1752600"/>
          </a:xfrm>
        </p:grpSpPr>
        <p:sp>
          <p:nvSpPr>
            <p:cNvPr id="70" name="文本框 69"/>
            <p:cNvSpPr txBox="1"/>
            <p:nvPr/>
          </p:nvSpPr>
          <p:spPr>
            <a:xfrm>
              <a:off x="3596580" y="4758225"/>
              <a:ext cx="2088000" cy="327530"/>
            </a:xfrm>
            <a:prstGeom prst="rect">
              <a:avLst/>
            </a:prstGeom>
            <a:noFill/>
          </p:spPr>
          <p:txBody>
            <a:bodyPr wrap="square" rtlCol="0">
              <a:spAutoFit/>
            </a:bodyPr>
            <a:lstStyle/>
            <a:p>
              <a:pPr algn="ctr"/>
              <a:r>
                <a:rPr lang="en-US" altLang="zh-CN" sz="1125" dirty="0">
                  <a:latin typeface="Arial" panose="020B0604020202020204" pitchFamily="34" charset="0"/>
                  <a:cs typeface="+mn-ea"/>
                </a:rPr>
                <a:t>TEXT HERE</a:t>
              </a:r>
              <a:endParaRPr lang="zh-CN" altLang="en-US" sz="1125" baseline="-3000" dirty="0">
                <a:latin typeface="Arial" panose="020B0604020202020204" pitchFamily="34" charset="0"/>
                <a:cs typeface="+mn-ea"/>
              </a:endParaRPr>
            </a:p>
          </p:txBody>
        </p:sp>
        <p:sp>
          <p:nvSpPr>
            <p:cNvPr id="71" name="文本框 70"/>
            <p:cNvSpPr txBox="1"/>
            <p:nvPr/>
          </p:nvSpPr>
          <p:spPr>
            <a:xfrm>
              <a:off x="3596580" y="5299085"/>
              <a:ext cx="2088000" cy="327530"/>
            </a:xfrm>
            <a:prstGeom prst="rect">
              <a:avLst/>
            </a:prstGeom>
            <a:noFill/>
          </p:spPr>
          <p:txBody>
            <a:bodyPr wrap="square" rtlCol="0">
              <a:spAutoFit/>
            </a:bodyPr>
            <a:lstStyle/>
            <a:p>
              <a:pPr algn="ctr"/>
              <a:r>
                <a:rPr lang="en-US" altLang="zh-CN" sz="1125" dirty="0">
                  <a:latin typeface="Arial" panose="020B0604020202020204" pitchFamily="34" charset="0"/>
                  <a:cs typeface="+mn-ea"/>
                </a:rPr>
                <a:t>TEXT HERE</a:t>
              </a:r>
              <a:endParaRPr lang="zh-CN" altLang="en-US" sz="1125" baseline="-3000" dirty="0">
                <a:latin typeface="Arial" panose="020B0604020202020204" pitchFamily="34" charset="0"/>
                <a:cs typeface="+mn-ea"/>
              </a:endParaRPr>
            </a:p>
          </p:txBody>
        </p:sp>
        <p:sp>
          <p:nvSpPr>
            <p:cNvPr id="72" name="文本框 71"/>
            <p:cNvSpPr txBox="1"/>
            <p:nvPr/>
          </p:nvSpPr>
          <p:spPr>
            <a:xfrm>
              <a:off x="3596580" y="4217364"/>
              <a:ext cx="2088000" cy="327530"/>
            </a:xfrm>
            <a:prstGeom prst="rect">
              <a:avLst/>
            </a:prstGeom>
            <a:noFill/>
          </p:spPr>
          <p:txBody>
            <a:bodyPr wrap="square" rtlCol="0">
              <a:spAutoFit/>
            </a:bodyPr>
            <a:lstStyle/>
            <a:p>
              <a:pPr algn="ctr"/>
              <a:r>
                <a:rPr lang="en-US" altLang="zh-CN" sz="1125" dirty="0">
                  <a:latin typeface="Arial" panose="020B0604020202020204" pitchFamily="34" charset="0"/>
                  <a:cs typeface="+mn-ea"/>
                </a:rPr>
                <a:t>TEXT HERE</a:t>
              </a:r>
              <a:endParaRPr lang="zh-CN" altLang="en-US" sz="1125" baseline="-3000" dirty="0">
                <a:latin typeface="Arial" panose="020B0604020202020204" pitchFamily="34" charset="0"/>
                <a:cs typeface="+mn-ea"/>
              </a:endParaRPr>
            </a:p>
          </p:txBody>
        </p:sp>
        <p:sp>
          <p:nvSpPr>
            <p:cNvPr id="73" name="矩形 72"/>
            <p:cNvSpPr/>
            <p:nvPr/>
          </p:nvSpPr>
          <p:spPr>
            <a:xfrm>
              <a:off x="3474720" y="4038600"/>
              <a:ext cx="2331720" cy="1752600"/>
            </a:xfrm>
            <a:prstGeom prst="rect">
              <a:avLst/>
            </a:prstGeom>
            <a:ln w="12700">
              <a:solidFill>
                <a:srgbClr val="9DA8B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800">
                <a:latin typeface="Arial" panose="020B0604020202020204" pitchFamily="34" charset="0"/>
                <a:cs typeface="+mn-ea"/>
              </a:endParaRPr>
            </a:p>
          </p:txBody>
        </p:sp>
        <p:cxnSp>
          <p:nvCxnSpPr>
            <p:cNvPr id="74" name="直接连接符 73"/>
            <p:cNvCxnSpPr/>
            <p:nvPr/>
          </p:nvCxnSpPr>
          <p:spPr>
            <a:xfrm>
              <a:off x="3596580" y="4643482"/>
              <a:ext cx="208800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596580" y="5189592"/>
              <a:ext cx="208800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6577627" y="2869280"/>
            <a:ext cx="1645620" cy="1420449"/>
            <a:chOff x="3474720" y="4038600"/>
            <a:chExt cx="2331720" cy="1752600"/>
          </a:xfrm>
        </p:grpSpPr>
        <p:sp>
          <p:nvSpPr>
            <p:cNvPr id="77" name="文本框 76"/>
            <p:cNvSpPr txBox="1"/>
            <p:nvPr/>
          </p:nvSpPr>
          <p:spPr>
            <a:xfrm>
              <a:off x="3596580" y="4758225"/>
              <a:ext cx="2088000" cy="327530"/>
            </a:xfrm>
            <a:prstGeom prst="rect">
              <a:avLst/>
            </a:prstGeom>
            <a:noFill/>
          </p:spPr>
          <p:txBody>
            <a:bodyPr wrap="square" rtlCol="0">
              <a:spAutoFit/>
            </a:bodyPr>
            <a:lstStyle/>
            <a:p>
              <a:pPr algn="ctr"/>
              <a:r>
                <a:rPr lang="en-US" altLang="zh-CN" sz="1125" dirty="0">
                  <a:latin typeface="Arial" panose="020B0604020202020204" pitchFamily="34" charset="0"/>
                  <a:cs typeface="+mn-ea"/>
                </a:rPr>
                <a:t>TEXT HERE</a:t>
              </a:r>
              <a:endParaRPr lang="zh-CN" altLang="en-US" sz="1125" baseline="-3000" dirty="0">
                <a:latin typeface="Arial" panose="020B0604020202020204" pitchFamily="34" charset="0"/>
                <a:cs typeface="+mn-ea"/>
              </a:endParaRPr>
            </a:p>
          </p:txBody>
        </p:sp>
        <p:sp>
          <p:nvSpPr>
            <p:cNvPr id="78" name="文本框 77"/>
            <p:cNvSpPr txBox="1"/>
            <p:nvPr/>
          </p:nvSpPr>
          <p:spPr>
            <a:xfrm>
              <a:off x="3596580" y="5299085"/>
              <a:ext cx="2088000" cy="327530"/>
            </a:xfrm>
            <a:prstGeom prst="rect">
              <a:avLst/>
            </a:prstGeom>
            <a:noFill/>
          </p:spPr>
          <p:txBody>
            <a:bodyPr wrap="square" rtlCol="0">
              <a:spAutoFit/>
            </a:bodyPr>
            <a:lstStyle/>
            <a:p>
              <a:pPr algn="ctr"/>
              <a:r>
                <a:rPr lang="en-US" altLang="zh-CN" sz="1125" dirty="0">
                  <a:latin typeface="Arial" panose="020B0604020202020204" pitchFamily="34" charset="0"/>
                  <a:cs typeface="+mn-ea"/>
                </a:rPr>
                <a:t>TEXT HERE</a:t>
              </a:r>
              <a:endParaRPr lang="zh-CN" altLang="en-US" sz="1125" baseline="-3000" dirty="0">
                <a:latin typeface="Arial" panose="020B0604020202020204" pitchFamily="34" charset="0"/>
                <a:cs typeface="+mn-ea"/>
              </a:endParaRPr>
            </a:p>
          </p:txBody>
        </p:sp>
        <p:sp>
          <p:nvSpPr>
            <p:cNvPr id="79" name="文本框 78"/>
            <p:cNvSpPr txBox="1"/>
            <p:nvPr/>
          </p:nvSpPr>
          <p:spPr>
            <a:xfrm>
              <a:off x="3596580" y="4217364"/>
              <a:ext cx="2088000" cy="327530"/>
            </a:xfrm>
            <a:prstGeom prst="rect">
              <a:avLst/>
            </a:prstGeom>
            <a:noFill/>
          </p:spPr>
          <p:txBody>
            <a:bodyPr wrap="square" rtlCol="0">
              <a:spAutoFit/>
            </a:bodyPr>
            <a:lstStyle/>
            <a:p>
              <a:pPr algn="ctr"/>
              <a:r>
                <a:rPr lang="en-US" altLang="zh-CN" sz="1125" dirty="0">
                  <a:latin typeface="Arial" panose="020B0604020202020204" pitchFamily="34" charset="0"/>
                  <a:cs typeface="+mn-ea"/>
                </a:rPr>
                <a:t>TEXT HERE</a:t>
              </a:r>
              <a:endParaRPr lang="zh-CN" altLang="en-US" sz="1125" baseline="-3000" dirty="0">
                <a:latin typeface="Arial" panose="020B0604020202020204" pitchFamily="34" charset="0"/>
                <a:cs typeface="+mn-ea"/>
              </a:endParaRPr>
            </a:p>
          </p:txBody>
        </p:sp>
        <p:sp>
          <p:nvSpPr>
            <p:cNvPr id="80" name="矩形 79"/>
            <p:cNvSpPr/>
            <p:nvPr/>
          </p:nvSpPr>
          <p:spPr>
            <a:xfrm>
              <a:off x="3474720" y="4038600"/>
              <a:ext cx="2331720" cy="1752600"/>
            </a:xfrm>
            <a:prstGeom prst="rect">
              <a:avLst/>
            </a:prstGeom>
            <a:ln w="12700">
              <a:solidFill>
                <a:srgbClr val="9DA8B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800">
                <a:latin typeface="Arial" panose="020B0604020202020204" pitchFamily="34" charset="0"/>
                <a:cs typeface="+mn-ea"/>
              </a:endParaRPr>
            </a:p>
          </p:txBody>
        </p:sp>
        <p:cxnSp>
          <p:nvCxnSpPr>
            <p:cNvPr id="83" name="直接连接符 82"/>
            <p:cNvCxnSpPr/>
            <p:nvPr/>
          </p:nvCxnSpPr>
          <p:spPr>
            <a:xfrm>
              <a:off x="3596580" y="4643482"/>
              <a:ext cx="208800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3596580" y="5189592"/>
              <a:ext cx="208800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grpSp>
      <p:grpSp>
        <p:nvGrpSpPr>
          <p:cNvPr id="85" name="组合 84"/>
          <p:cNvGrpSpPr/>
          <p:nvPr/>
        </p:nvGrpSpPr>
        <p:grpSpPr>
          <a:xfrm>
            <a:off x="2934665" y="1313473"/>
            <a:ext cx="1645620" cy="1556319"/>
            <a:chOff x="3569970" y="1908810"/>
            <a:chExt cx="2331720" cy="1920240"/>
          </a:xfrm>
        </p:grpSpPr>
        <p:sp>
          <p:nvSpPr>
            <p:cNvPr id="86" name="矩形 85"/>
            <p:cNvSpPr/>
            <p:nvPr/>
          </p:nvSpPr>
          <p:spPr>
            <a:xfrm>
              <a:off x="3569970" y="1908810"/>
              <a:ext cx="2331720" cy="19202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tx1"/>
                </a:solidFill>
                <a:latin typeface="Arial" panose="020B0604020202020204" pitchFamily="34" charset="0"/>
                <a:cs typeface="+mn-ea"/>
              </a:endParaRPr>
            </a:p>
          </p:txBody>
        </p:sp>
        <p:sp>
          <p:nvSpPr>
            <p:cNvPr id="87" name="Freeform 151"/>
            <p:cNvSpPr>
              <a:spLocks noEditPoints="1"/>
            </p:cNvSpPr>
            <p:nvPr/>
          </p:nvSpPr>
          <p:spPr bwMode="auto">
            <a:xfrm>
              <a:off x="4226741" y="2245834"/>
              <a:ext cx="984095" cy="863594"/>
            </a:xfrm>
            <a:custGeom>
              <a:avLst/>
              <a:gdLst>
                <a:gd name="T0" fmla="*/ 93 w 123"/>
                <a:gd name="T1" fmla="*/ 129 h 129"/>
                <a:gd name="T2" fmla="*/ 62 w 123"/>
                <a:gd name="T3" fmla="*/ 111 h 129"/>
                <a:gd name="T4" fmla="*/ 89 w 123"/>
                <a:gd name="T5" fmla="*/ 84 h 129"/>
                <a:gd name="T6" fmla="*/ 91 w 123"/>
                <a:gd name="T7" fmla="*/ 98 h 129"/>
                <a:gd name="T8" fmla="*/ 111 w 123"/>
                <a:gd name="T9" fmla="*/ 70 h 129"/>
                <a:gd name="T10" fmla="*/ 109 w 123"/>
                <a:gd name="T11" fmla="*/ 62 h 129"/>
                <a:gd name="T12" fmla="*/ 114 w 123"/>
                <a:gd name="T13" fmla="*/ 59 h 129"/>
                <a:gd name="T14" fmla="*/ 122 w 123"/>
                <a:gd name="T15" fmla="*/ 79 h 129"/>
                <a:gd name="T16" fmla="*/ 92 w 123"/>
                <a:gd name="T17" fmla="*/ 118 h 129"/>
                <a:gd name="T18" fmla="*/ 93 w 123"/>
                <a:gd name="T19" fmla="*/ 129 h 129"/>
                <a:gd name="T20" fmla="*/ 0 w 123"/>
                <a:gd name="T21" fmla="*/ 58 h 129"/>
                <a:gd name="T22" fmla="*/ 30 w 123"/>
                <a:gd name="T23" fmla="*/ 38 h 129"/>
                <a:gd name="T24" fmla="*/ 42 w 123"/>
                <a:gd name="T25" fmla="*/ 74 h 129"/>
                <a:gd name="T26" fmla="*/ 29 w 123"/>
                <a:gd name="T27" fmla="*/ 69 h 129"/>
                <a:gd name="T28" fmla="*/ 45 w 123"/>
                <a:gd name="T29" fmla="*/ 99 h 129"/>
                <a:gd name="T30" fmla="*/ 53 w 123"/>
                <a:gd name="T31" fmla="*/ 101 h 129"/>
                <a:gd name="T32" fmla="*/ 53 w 123"/>
                <a:gd name="T33" fmla="*/ 107 h 129"/>
                <a:gd name="T34" fmla="*/ 33 w 123"/>
                <a:gd name="T35" fmla="*/ 105 h 129"/>
                <a:gd name="T36" fmla="*/ 11 w 123"/>
                <a:gd name="T37" fmla="*/ 62 h 129"/>
                <a:gd name="T38" fmla="*/ 0 w 123"/>
                <a:gd name="T39" fmla="*/ 58 h 129"/>
                <a:gd name="T40" fmla="*/ 111 w 123"/>
                <a:gd name="T41" fmla="*/ 9 h 129"/>
                <a:gd name="T42" fmla="*/ 102 w 123"/>
                <a:gd name="T43" fmla="*/ 16 h 129"/>
                <a:gd name="T44" fmla="*/ 54 w 123"/>
                <a:gd name="T45" fmla="*/ 12 h 129"/>
                <a:gd name="T46" fmla="*/ 41 w 123"/>
                <a:gd name="T47" fmla="*/ 28 h 129"/>
                <a:gd name="T48" fmla="*/ 46 w 123"/>
                <a:gd name="T49" fmla="*/ 32 h 129"/>
                <a:gd name="T50" fmla="*/ 52 w 123"/>
                <a:gd name="T51" fmla="*/ 26 h 129"/>
                <a:gd name="T52" fmla="*/ 86 w 123"/>
                <a:gd name="T53" fmla="*/ 28 h 129"/>
                <a:gd name="T54" fmla="*/ 75 w 123"/>
                <a:gd name="T55" fmla="*/ 37 h 129"/>
                <a:gd name="T56" fmla="*/ 112 w 123"/>
                <a:gd name="T57" fmla="*/ 46 h 129"/>
                <a:gd name="T58" fmla="*/ 111 w 123"/>
                <a:gd name="T59" fmla="*/ 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3" h="129">
                  <a:moveTo>
                    <a:pt x="93" y="129"/>
                  </a:moveTo>
                  <a:cubicBezTo>
                    <a:pt x="62" y="111"/>
                    <a:pt x="62" y="111"/>
                    <a:pt x="62" y="111"/>
                  </a:cubicBezTo>
                  <a:cubicBezTo>
                    <a:pt x="89" y="84"/>
                    <a:pt x="89" y="84"/>
                    <a:pt x="89" y="84"/>
                  </a:cubicBezTo>
                  <a:cubicBezTo>
                    <a:pt x="91" y="98"/>
                    <a:pt x="91" y="98"/>
                    <a:pt x="91" y="98"/>
                  </a:cubicBezTo>
                  <a:cubicBezTo>
                    <a:pt x="103" y="95"/>
                    <a:pt x="112" y="83"/>
                    <a:pt x="111" y="70"/>
                  </a:cubicBezTo>
                  <a:cubicBezTo>
                    <a:pt x="110" y="67"/>
                    <a:pt x="110" y="64"/>
                    <a:pt x="109" y="62"/>
                  </a:cubicBezTo>
                  <a:cubicBezTo>
                    <a:pt x="114" y="59"/>
                    <a:pt x="114" y="59"/>
                    <a:pt x="114" y="59"/>
                  </a:cubicBezTo>
                  <a:cubicBezTo>
                    <a:pt x="118" y="65"/>
                    <a:pt x="121" y="71"/>
                    <a:pt x="122" y="79"/>
                  </a:cubicBezTo>
                  <a:cubicBezTo>
                    <a:pt x="123" y="98"/>
                    <a:pt x="111" y="114"/>
                    <a:pt x="92" y="118"/>
                  </a:cubicBezTo>
                  <a:cubicBezTo>
                    <a:pt x="93" y="129"/>
                    <a:pt x="93" y="129"/>
                    <a:pt x="93" y="129"/>
                  </a:cubicBezTo>
                  <a:close/>
                  <a:moveTo>
                    <a:pt x="0" y="58"/>
                  </a:moveTo>
                  <a:cubicBezTo>
                    <a:pt x="30" y="38"/>
                    <a:pt x="30" y="38"/>
                    <a:pt x="30" y="38"/>
                  </a:cubicBezTo>
                  <a:cubicBezTo>
                    <a:pt x="42" y="74"/>
                    <a:pt x="42" y="74"/>
                    <a:pt x="42" y="74"/>
                  </a:cubicBezTo>
                  <a:cubicBezTo>
                    <a:pt x="29" y="69"/>
                    <a:pt x="29" y="69"/>
                    <a:pt x="29" y="69"/>
                  </a:cubicBezTo>
                  <a:cubicBezTo>
                    <a:pt x="26" y="82"/>
                    <a:pt x="33" y="95"/>
                    <a:pt x="45" y="99"/>
                  </a:cubicBezTo>
                  <a:cubicBezTo>
                    <a:pt x="48" y="100"/>
                    <a:pt x="51" y="101"/>
                    <a:pt x="53" y="101"/>
                  </a:cubicBezTo>
                  <a:cubicBezTo>
                    <a:pt x="53" y="107"/>
                    <a:pt x="53" y="107"/>
                    <a:pt x="53" y="107"/>
                  </a:cubicBezTo>
                  <a:cubicBezTo>
                    <a:pt x="47" y="108"/>
                    <a:pt x="39" y="108"/>
                    <a:pt x="33" y="105"/>
                  </a:cubicBezTo>
                  <a:cubicBezTo>
                    <a:pt x="15" y="99"/>
                    <a:pt x="6" y="80"/>
                    <a:pt x="11" y="62"/>
                  </a:cubicBezTo>
                  <a:cubicBezTo>
                    <a:pt x="0" y="58"/>
                    <a:pt x="0" y="58"/>
                    <a:pt x="0" y="58"/>
                  </a:cubicBezTo>
                  <a:close/>
                  <a:moveTo>
                    <a:pt x="111" y="9"/>
                  </a:moveTo>
                  <a:cubicBezTo>
                    <a:pt x="102" y="16"/>
                    <a:pt x="102" y="16"/>
                    <a:pt x="102" y="16"/>
                  </a:cubicBezTo>
                  <a:cubicBezTo>
                    <a:pt x="90" y="3"/>
                    <a:pt x="69" y="0"/>
                    <a:pt x="54" y="12"/>
                  </a:cubicBezTo>
                  <a:cubicBezTo>
                    <a:pt x="48" y="16"/>
                    <a:pt x="44" y="22"/>
                    <a:pt x="41" y="28"/>
                  </a:cubicBezTo>
                  <a:cubicBezTo>
                    <a:pt x="46" y="32"/>
                    <a:pt x="46" y="32"/>
                    <a:pt x="46" y="32"/>
                  </a:cubicBezTo>
                  <a:cubicBezTo>
                    <a:pt x="48" y="29"/>
                    <a:pt x="49" y="27"/>
                    <a:pt x="52" y="26"/>
                  </a:cubicBezTo>
                  <a:cubicBezTo>
                    <a:pt x="62" y="18"/>
                    <a:pt x="77" y="19"/>
                    <a:pt x="86" y="28"/>
                  </a:cubicBezTo>
                  <a:cubicBezTo>
                    <a:pt x="75" y="37"/>
                    <a:pt x="75" y="37"/>
                    <a:pt x="75" y="37"/>
                  </a:cubicBezTo>
                  <a:cubicBezTo>
                    <a:pt x="112" y="46"/>
                    <a:pt x="112" y="46"/>
                    <a:pt x="112" y="46"/>
                  </a:cubicBezTo>
                  <a:lnTo>
                    <a:pt x="111" y="9"/>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sz="1800">
                <a:latin typeface="Arial" panose="020B0604020202020204" pitchFamily="34" charset="0"/>
                <a:cs typeface="+mn-ea"/>
              </a:endParaRPr>
            </a:p>
          </p:txBody>
        </p:sp>
        <p:sp>
          <p:nvSpPr>
            <p:cNvPr id="94" name="文本框 93"/>
            <p:cNvSpPr txBox="1"/>
            <p:nvPr/>
          </p:nvSpPr>
          <p:spPr>
            <a:xfrm>
              <a:off x="3691830" y="3351638"/>
              <a:ext cx="2088000" cy="384492"/>
            </a:xfrm>
            <a:prstGeom prst="rect">
              <a:avLst/>
            </a:prstGeom>
            <a:noFill/>
          </p:spPr>
          <p:txBody>
            <a:bodyPr wrap="square" rtlCol="0">
              <a:spAutoFit/>
            </a:bodyPr>
            <a:lstStyle/>
            <a:p>
              <a:pPr algn="ctr"/>
              <a:r>
                <a:rPr lang="en-US" altLang="zh-CN" sz="1425" dirty="0">
                  <a:solidFill>
                    <a:schemeClr val="bg1"/>
                  </a:solidFill>
                  <a:latin typeface="Arial" panose="020B0604020202020204" pitchFamily="34" charset="0"/>
                  <a:cs typeface="+mn-ea"/>
                </a:rPr>
                <a:t>TEXT HERE</a:t>
              </a:r>
              <a:endParaRPr lang="zh-CN" altLang="en-US" sz="1425" baseline="-3000" dirty="0">
                <a:solidFill>
                  <a:schemeClr val="bg1"/>
                </a:solidFill>
                <a:latin typeface="Arial" panose="020B0604020202020204" pitchFamily="34" charset="0"/>
                <a:cs typeface="+mn-ea"/>
              </a:endParaRPr>
            </a:p>
          </p:txBody>
        </p:sp>
      </p:grpSp>
      <p:grpSp>
        <p:nvGrpSpPr>
          <p:cNvPr id="98" name="组合 97"/>
          <p:cNvGrpSpPr/>
          <p:nvPr/>
        </p:nvGrpSpPr>
        <p:grpSpPr>
          <a:xfrm>
            <a:off x="4783572" y="1313473"/>
            <a:ext cx="1645620" cy="1556319"/>
            <a:chOff x="6252210" y="1908810"/>
            <a:chExt cx="2331720" cy="1920240"/>
          </a:xfrm>
        </p:grpSpPr>
        <p:sp>
          <p:nvSpPr>
            <p:cNvPr id="99" name="矩形 98"/>
            <p:cNvSpPr/>
            <p:nvPr/>
          </p:nvSpPr>
          <p:spPr>
            <a:xfrm>
              <a:off x="6252210" y="1908810"/>
              <a:ext cx="2331720" cy="19202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cs typeface="+mn-ea"/>
              </a:endParaRPr>
            </a:p>
          </p:txBody>
        </p:sp>
        <p:sp>
          <p:nvSpPr>
            <p:cNvPr id="100" name="文本框 99"/>
            <p:cNvSpPr txBox="1"/>
            <p:nvPr/>
          </p:nvSpPr>
          <p:spPr>
            <a:xfrm>
              <a:off x="6358829" y="3351636"/>
              <a:ext cx="2088000" cy="384492"/>
            </a:xfrm>
            <a:prstGeom prst="rect">
              <a:avLst/>
            </a:prstGeom>
            <a:noFill/>
          </p:spPr>
          <p:txBody>
            <a:bodyPr wrap="square" rtlCol="0">
              <a:spAutoFit/>
            </a:bodyPr>
            <a:lstStyle>
              <a:defPPr>
                <a:defRPr lang="zh-CN"/>
              </a:defPPr>
              <a:lvl1pPr algn="ctr">
                <a:defRPr sz="1600">
                  <a:solidFill>
                    <a:srgbClr val="E7E7E7"/>
                  </a:solidFill>
                  <a:latin typeface="TeXGyreAdventor" panose="00000500000000000000" pitchFamily="50" charset="0"/>
                </a:defRPr>
              </a:lvl1pPr>
            </a:lstStyle>
            <a:p>
              <a:r>
                <a:rPr lang="en-US" altLang="zh-CN" sz="1425" dirty="0">
                  <a:solidFill>
                    <a:schemeClr val="bg1"/>
                  </a:solidFill>
                  <a:latin typeface="Arial" panose="020B0604020202020204" pitchFamily="34" charset="0"/>
                  <a:cs typeface="+mn-ea"/>
                </a:rPr>
                <a:t>TEXT HERE</a:t>
              </a:r>
              <a:endParaRPr lang="zh-CN" altLang="en-US" sz="1425" dirty="0">
                <a:solidFill>
                  <a:schemeClr val="bg1"/>
                </a:solidFill>
                <a:latin typeface="Arial" panose="020B0604020202020204" pitchFamily="34" charset="0"/>
                <a:cs typeface="+mn-ea"/>
              </a:endParaRPr>
            </a:p>
          </p:txBody>
        </p:sp>
      </p:grpSp>
      <p:grpSp>
        <p:nvGrpSpPr>
          <p:cNvPr id="101" name="组合 100"/>
          <p:cNvGrpSpPr/>
          <p:nvPr/>
        </p:nvGrpSpPr>
        <p:grpSpPr>
          <a:xfrm>
            <a:off x="6583342" y="1313473"/>
            <a:ext cx="1645620" cy="1556319"/>
            <a:chOff x="9025890" y="1908810"/>
            <a:chExt cx="2331720" cy="1920240"/>
          </a:xfrm>
        </p:grpSpPr>
        <p:sp>
          <p:nvSpPr>
            <p:cNvPr id="102" name="矩形 101"/>
            <p:cNvSpPr/>
            <p:nvPr/>
          </p:nvSpPr>
          <p:spPr>
            <a:xfrm>
              <a:off x="9025890" y="1908810"/>
              <a:ext cx="2331720" cy="19202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cs typeface="+mn-ea"/>
              </a:endParaRPr>
            </a:p>
          </p:txBody>
        </p:sp>
        <p:sp>
          <p:nvSpPr>
            <p:cNvPr id="103" name="Freeform 145"/>
            <p:cNvSpPr>
              <a:spLocks noEditPoints="1"/>
            </p:cNvSpPr>
            <p:nvPr/>
          </p:nvSpPr>
          <p:spPr bwMode="auto">
            <a:xfrm>
              <a:off x="9712449" y="2282643"/>
              <a:ext cx="958600" cy="826785"/>
            </a:xfrm>
            <a:custGeom>
              <a:avLst/>
              <a:gdLst>
                <a:gd name="T0" fmla="*/ 95 w 111"/>
                <a:gd name="T1" fmla="*/ 16 h 111"/>
                <a:gd name="T2" fmla="*/ 95 w 111"/>
                <a:gd name="T3" fmla="*/ 94 h 111"/>
                <a:gd name="T4" fmla="*/ 16 w 111"/>
                <a:gd name="T5" fmla="*/ 94 h 111"/>
                <a:gd name="T6" fmla="*/ 16 w 111"/>
                <a:gd name="T7" fmla="*/ 16 h 111"/>
                <a:gd name="T8" fmla="*/ 51 w 111"/>
                <a:gd name="T9" fmla="*/ 100 h 111"/>
                <a:gd name="T10" fmla="*/ 38 w 111"/>
                <a:gd name="T11" fmla="*/ 85 h 111"/>
                <a:gd name="T12" fmla="*/ 51 w 111"/>
                <a:gd name="T13" fmla="*/ 100 h 111"/>
                <a:gd name="T14" fmla="*/ 51 w 111"/>
                <a:gd name="T15" fmla="*/ 60 h 111"/>
                <a:gd name="T16" fmla="*/ 35 w 111"/>
                <a:gd name="T17" fmla="*/ 75 h 111"/>
                <a:gd name="T18" fmla="*/ 51 w 111"/>
                <a:gd name="T19" fmla="*/ 50 h 111"/>
                <a:gd name="T20" fmla="*/ 35 w 111"/>
                <a:gd name="T21" fmla="*/ 36 h 111"/>
                <a:gd name="T22" fmla="*/ 51 w 111"/>
                <a:gd name="T23" fmla="*/ 50 h 111"/>
                <a:gd name="T24" fmla="*/ 51 w 111"/>
                <a:gd name="T25" fmla="*/ 10 h 111"/>
                <a:gd name="T26" fmla="*/ 38 w 111"/>
                <a:gd name="T27" fmla="*/ 25 h 111"/>
                <a:gd name="T28" fmla="*/ 61 w 111"/>
                <a:gd name="T29" fmla="*/ 10 h 111"/>
                <a:gd name="T30" fmla="*/ 73 w 111"/>
                <a:gd name="T31" fmla="*/ 25 h 111"/>
                <a:gd name="T32" fmla="*/ 61 w 111"/>
                <a:gd name="T33" fmla="*/ 10 h 111"/>
                <a:gd name="T34" fmla="*/ 61 w 111"/>
                <a:gd name="T35" fmla="*/ 50 h 111"/>
                <a:gd name="T36" fmla="*/ 77 w 111"/>
                <a:gd name="T37" fmla="*/ 36 h 111"/>
                <a:gd name="T38" fmla="*/ 61 w 111"/>
                <a:gd name="T39" fmla="*/ 60 h 111"/>
                <a:gd name="T40" fmla="*/ 77 w 111"/>
                <a:gd name="T41" fmla="*/ 75 h 111"/>
                <a:gd name="T42" fmla="*/ 61 w 111"/>
                <a:gd name="T43" fmla="*/ 60 h 111"/>
                <a:gd name="T44" fmla="*/ 61 w 111"/>
                <a:gd name="T45" fmla="*/ 100 h 111"/>
                <a:gd name="T46" fmla="*/ 73 w 111"/>
                <a:gd name="T47" fmla="*/ 85 h 111"/>
                <a:gd name="T48" fmla="*/ 11 w 111"/>
                <a:gd name="T49" fmla="*/ 50 h 111"/>
                <a:gd name="T50" fmla="*/ 24 w 111"/>
                <a:gd name="T51" fmla="*/ 39 h 111"/>
                <a:gd name="T52" fmla="*/ 11 w 111"/>
                <a:gd name="T53" fmla="*/ 50 h 111"/>
                <a:gd name="T54" fmla="*/ 100 w 111"/>
                <a:gd name="T55" fmla="*/ 50 h 111"/>
                <a:gd name="T56" fmla="*/ 87 w 111"/>
                <a:gd name="T57" fmla="*/ 39 h 111"/>
                <a:gd name="T58" fmla="*/ 100 w 111"/>
                <a:gd name="T59" fmla="*/ 60 h 111"/>
                <a:gd name="T60" fmla="*/ 87 w 111"/>
                <a:gd name="T61" fmla="*/ 71 h 111"/>
                <a:gd name="T62" fmla="*/ 100 w 111"/>
                <a:gd name="T63" fmla="*/ 60 h 111"/>
                <a:gd name="T64" fmla="*/ 11 w 111"/>
                <a:gd name="T65" fmla="*/ 60 h 111"/>
                <a:gd name="T66" fmla="*/ 24 w 111"/>
                <a:gd name="T67" fmla="*/ 71 h 111"/>
                <a:gd name="T68" fmla="*/ 96 w 111"/>
                <a:gd name="T69" fmla="*/ 77 h 111"/>
                <a:gd name="T70" fmla="*/ 84 w 111"/>
                <a:gd name="T71" fmla="*/ 82 h 111"/>
                <a:gd name="T72" fmla="*/ 79 w 111"/>
                <a:gd name="T73" fmla="*/ 95 h 111"/>
                <a:gd name="T74" fmla="*/ 96 w 111"/>
                <a:gd name="T75" fmla="*/ 77 h 111"/>
                <a:gd name="T76" fmla="*/ 18 w 111"/>
                <a:gd name="T77" fmla="*/ 78 h 111"/>
                <a:gd name="T78" fmla="*/ 23 w 111"/>
                <a:gd name="T79" fmla="*/ 88 h 111"/>
                <a:gd name="T80" fmla="*/ 32 w 111"/>
                <a:gd name="T81" fmla="*/ 93 h 111"/>
                <a:gd name="T82" fmla="*/ 15 w 111"/>
                <a:gd name="T83" fmla="*/ 33 h 111"/>
                <a:gd name="T84" fmla="*/ 27 w 111"/>
                <a:gd name="T85" fmla="*/ 28 h 111"/>
                <a:gd name="T86" fmla="*/ 33 w 111"/>
                <a:gd name="T87" fmla="*/ 16 h 111"/>
                <a:gd name="T88" fmla="*/ 15 w 111"/>
                <a:gd name="T89" fmla="*/ 33 h 111"/>
                <a:gd name="T90" fmla="*/ 94 w 111"/>
                <a:gd name="T91" fmla="*/ 32 h 111"/>
                <a:gd name="T92" fmla="*/ 88 w 111"/>
                <a:gd name="T93" fmla="*/ 23 h 111"/>
                <a:gd name="T94" fmla="*/ 80 w 111"/>
                <a:gd name="T95" fmla="*/ 17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1" h="111">
                  <a:moveTo>
                    <a:pt x="56" y="0"/>
                  </a:moveTo>
                  <a:cubicBezTo>
                    <a:pt x="71" y="0"/>
                    <a:pt x="85" y="6"/>
                    <a:pt x="95" y="16"/>
                  </a:cubicBezTo>
                  <a:cubicBezTo>
                    <a:pt x="105" y="26"/>
                    <a:pt x="111" y="40"/>
                    <a:pt x="111" y="55"/>
                  </a:cubicBezTo>
                  <a:cubicBezTo>
                    <a:pt x="111" y="71"/>
                    <a:pt x="105" y="84"/>
                    <a:pt x="95" y="94"/>
                  </a:cubicBezTo>
                  <a:cubicBezTo>
                    <a:pt x="85" y="104"/>
                    <a:pt x="71" y="111"/>
                    <a:pt x="56" y="111"/>
                  </a:cubicBezTo>
                  <a:cubicBezTo>
                    <a:pt x="40" y="111"/>
                    <a:pt x="27" y="104"/>
                    <a:pt x="16" y="94"/>
                  </a:cubicBezTo>
                  <a:cubicBezTo>
                    <a:pt x="6" y="84"/>
                    <a:pt x="0" y="71"/>
                    <a:pt x="0" y="55"/>
                  </a:cubicBezTo>
                  <a:cubicBezTo>
                    <a:pt x="0" y="40"/>
                    <a:pt x="6" y="26"/>
                    <a:pt x="16" y="16"/>
                  </a:cubicBezTo>
                  <a:cubicBezTo>
                    <a:pt x="27" y="6"/>
                    <a:pt x="40" y="0"/>
                    <a:pt x="56" y="0"/>
                  </a:cubicBezTo>
                  <a:close/>
                  <a:moveTo>
                    <a:pt x="51" y="100"/>
                  </a:moveTo>
                  <a:cubicBezTo>
                    <a:pt x="51" y="87"/>
                    <a:pt x="51" y="87"/>
                    <a:pt x="51" y="87"/>
                  </a:cubicBezTo>
                  <a:cubicBezTo>
                    <a:pt x="47" y="87"/>
                    <a:pt x="42" y="86"/>
                    <a:pt x="38" y="85"/>
                  </a:cubicBezTo>
                  <a:cubicBezTo>
                    <a:pt x="39" y="87"/>
                    <a:pt x="40" y="88"/>
                    <a:pt x="40" y="89"/>
                  </a:cubicBezTo>
                  <a:cubicBezTo>
                    <a:pt x="43" y="94"/>
                    <a:pt x="47" y="98"/>
                    <a:pt x="51" y="100"/>
                  </a:cubicBezTo>
                  <a:close/>
                  <a:moveTo>
                    <a:pt x="51" y="77"/>
                  </a:moveTo>
                  <a:cubicBezTo>
                    <a:pt x="51" y="60"/>
                    <a:pt x="51" y="60"/>
                    <a:pt x="51" y="60"/>
                  </a:cubicBezTo>
                  <a:cubicBezTo>
                    <a:pt x="33" y="60"/>
                    <a:pt x="33" y="60"/>
                    <a:pt x="33" y="60"/>
                  </a:cubicBezTo>
                  <a:cubicBezTo>
                    <a:pt x="33" y="65"/>
                    <a:pt x="34" y="70"/>
                    <a:pt x="35" y="75"/>
                  </a:cubicBezTo>
                  <a:cubicBezTo>
                    <a:pt x="40" y="76"/>
                    <a:pt x="45" y="77"/>
                    <a:pt x="51" y="77"/>
                  </a:cubicBezTo>
                  <a:close/>
                  <a:moveTo>
                    <a:pt x="51" y="50"/>
                  </a:moveTo>
                  <a:cubicBezTo>
                    <a:pt x="51" y="33"/>
                    <a:pt x="51" y="33"/>
                    <a:pt x="51" y="33"/>
                  </a:cubicBezTo>
                  <a:cubicBezTo>
                    <a:pt x="45" y="34"/>
                    <a:pt x="40" y="34"/>
                    <a:pt x="35" y="36"/>
                  </a:cubicBezTo>
                  <a:cubicBezTo>
                    <a:pt x="34" y="40"/>
                    <a:pt x="33" y="45"/>
                    <a:pt x="33" y="50"/>
                  </a:cubicBezTo>
                  <a:cubicBezTo>
                    <a:pt x="51" y="50"/>
                    <a:pt x="51" y="50"/>
                    <a:pt x="51" y="50"/>
                  </a:cubicBezTo>
                  <a:close/>
                  <a:moveTo>
                    <a:pt x="51" y="24"/>
                  </a:moveTo>
                  <a:cubicBezTo>
                    <a:pt x="51" y="10"/>
                    <a:pt x="51" y="10"/>
                    <a:pt x="51" y="10"/>
                  </a:cubicBezTo>
                  <a:cubicBezTo>
                    <a:pt x="47" y="12"/>
                    <a:pt x="43" y="16"/>
                    <a:pt x="40" y="22"/>
                  </a:cubicBezTo>
                  <a:cubicBezTo>
                    <a:pt x="40" y="23"/>
                    <a:pt x="39" y="24"/>
                    <a:pt x="38" y="25"/>
                  </a:cubicBezTo>
                  <a:cubicBezTo>
                    <a:pt x="42" y="24"/>
                    <a:pt x="47" y="24"/>
                    <a:pt x="51" y="24"/>
                  </a:cubicBezTo>
                  <a:close/>
                  <a:moveTo>
                    <a:pt x="61" y="10"/>
                  </a:moveTo>
                  <a:cubicBezTo>
                    <a:pt x="61" y="24"/>
                    <a:pt x="61" y="24"/>
                    <a:pt x="61" y="24"/>
                  </a:cubicBezTo>
                  <a:cubicBezTo>
                    <a:pt x="65" y="24"/>
                    <a:pt x="69" y="24"/>
                    <a:pt x="73" y="25"/>
                  </a:cubicBezTo>
                  <a:cubicBezTo>
                    <a:pt x="72" y="24"/>
                    <a:pt x="72" y="23"/>
                    <a:pt x="71" y="22"/>
                  </a:cubicBezTo>
                  <a:cubicBezTo>
                    <a:pt x="68" y="16"/>
                    <a:pt x="65" y="12"/>
                    <a:pt x="61" y="10"/>
                  </a:cubicBezTo>
                  <a:close/>
                  <a:moveTo>
                    <a:pt x="61" y="33"/>
                  </a:moveTo>
                  <a:cubicBezTo>
                    <a:pt x="61" y="50"/>
                    <a:pt x="61" y="50"/>
                    <a:pt x="61" y="50"/>
                  </a:cubicBezTo>
                  <a:cubicBezTo>
                    <a:pt x="79" y="50"/>
                    <a:pt x="79" y="50"/>
                    <a:pt x="79" y="50"/>
                  </a:cubicBezTo>
                  <a:cubicBezTo>
                    <a:pt x="78" y="45"/>
                    <a:pt x="78" y="40"/>
                    <a:pt x="77" y="36"/>
                  </a:cubicBezTo>
                  <a:cubicBezTo>
                    <a:pt x="72" y="34"/>
                    <a:pt x="66" y="34"/>
                    <a:pt x="61" y="33"/>
                  </a:cubicBezTo>
                  <a:close/>
                  <a:moveTo>
                    <a:pt x="61" y="60"/>
                  </a:moveTo>
                  <a:cubicBezTo>
                    <a:pt x="61" y="77"/>
                    <a:pt x="61" y="77"/>
                    <a:pt x="61" y="77"/>
                  </a:cubicBezTo>
                  <a:cubicBezTo>
                    <a:pt x="66" y="77"/>
                    <a:pt x="72" y="76"/>
                    <a:pt x="77" y="75"/>
                  </a:cubicBezTo>
                  <a:cubicBezTo>
                    <a:pt x="78" y="70"/>
                    <a:pt x="78" y="65"/>
                    <a:pt x="79" y="60"/>
                  </a:cubicBezTo>
                  <a:cubicBezTo>
                    <a:pt x="61" y="60"/>
                    <a:pt x="61" y="60"/>
                    <a:pt x="61" y="60"/>
                  </a:cubicBezTo>
                  <a:close/>
                  <a:moveTo>
                    <a:pt x="61" y="87"/>
                  </a:moveTo>
                  <a:cubicBezTo>
                    <a:pt x="61" y="100"/>
                    <a:pt x="61" y="100"/>
                    <a:pt x="61" y="100"/>
                  </a:cubicBezTo>
                  <a:cubicBezTo>
                    <a:pt x="65" y="98"/>
                    <a:pt x="68" y="94"/>
                    <a:pt x="71" y="89"/>
                  </a:cubicBezTo>
                  <a:cubicBezTo>
                    <a:pt x="72" y="88"/>
                    <a:pt x="72" y="87"/>
                    <a:pt x="73" y="85"/>
                  </a:cubicBezTo>
                  <a:cubicBezTo>
                    <a:pt x="69" y="86"/>
                    <a:pt x="65" y="87"/>
                    <a:pt x="61" y="87"/>
                  </a:cubicBezTo>
                  <a:close/>
                  <a:moveTo>
                    <a:pt x="11" y="50"/>
                  </a:moveTo>
                  <a:cubicBezTo>
                    <a:pt x="23" y="50"/>
                    <a:pt x="23" y="50"/>
                    <a:pt x="23" y="50"/>
                  </a:cubicBezTo>
                  <a:cubicBezTo>
                    <a:pt x="23" y="47"/>
                    <a:pt x="24" y="43"/>
                    <a:pt x="24" y="39"/>
                  </a:cubicBezTo>
                  <a:cubicBezTo>
                    <a:pt x="24" y="40"/>
                    <a:pt x="23" y="40"/>
                    <a:pt x="22" y="40"/>
                  </a:cubicBezTo>
                  <a:cubicBezTo>
                    <a:pt x="17" y="43"/>
                    <a:pt x="13" y="47"/>
                    <a:pt x="11" y="50"/>
                  </a:cubicBezTo>
                  <a:close/>
                  <a:moveTo>
                    <a:pt x="88" y="50"/>
                  </a:moveTo>
                  <a:cubicBezTo>
                    <a:pt x="100" y="50"/>
                    <a:pt x="100" y="50"/>
                    <a:pt x="100" y="50"/>
                  </a:cubicBezTo>
                  <a:cubicBezTo>
                    <a:pt x="99" y="47"/>
                    <a:pt x="95" y="43"/>
                    <a:pt x="89" y="40"/>
                  </a:cubicBezTo>
                  <a:cubicBezTo>
                    <a:pt x="89" y="40"/>
                    <a:pt x="88" y="40"/>
                    <a:pt x="87" y="39"/>
                  </a:cubicBezTo>
                  <a:cubicBezTo>
                    <a:pt x="88" y="43"/>
                    <a:pt x="88" y="47"/>
                    <a:pt x="88" y="50"/>
                  </a:cubicBezTo>
                  <a:close/>
                  <a:moveTo>
                    <a:pt x="100" y="60"/>
                  </a:moveTo>
                  <a:cubicBezTo>
                    <a:pt x="88" y="60"/>
                    <a:pt x="88" y="60"/>
                    <a:pt x="88" y="60"/>
                  </a:cubicBezTo>
                  <a:cubicBezTo>
                    <a:pt x="88" y="64"/>
                    <a:pt x="88" y="67"/>
                    <a:pt x="87" y="71"/>
                  </a:cubicBezTo>
                  <a:cubicBezTo>
                    <a:pt x="88" y="71"/>
                    <a:pt x="89" y="70"/>
                    <a:pt x="89" y="70"/>
                  </a:cubicBezTo>
                  <a:cubicBezTo>
                    <a:pt x="95" y="67"/>
                    <a:pt x="99" y="64"/>
                    <a:pt x="100" y="60"/>
                  </a:cubicBezTo>
                  <a:close/>
                  <a:moveTo>
                    <a:pt x="23" y="60"/>
                  </a:moveTo>
                  <a:cubicBezTo>
                    <a:pt x="11" y="60"/>
                    <a:pt x="11" y="60"/>
                    <a:pt x="11" y="60"/>
                  </a:cubicBezTo>
                  <a:cubicBezTo>
                    <a:pt x="13" y="64"/>
                    <a:pt x="17" y="67"/>
                    <a:pt x="22" y="70"/>
                  </a:cubicBezTo>
                  <a:cubicBezTo>
                    <a:pt x="23" y="70"/>
                    <a:pt x="24" y="71"/>
                    <a:pt x="24" y="71"/>
                  </a:cubicBezTo>
                  <a:cubicBezTo>
                    <a:pt x="24" y="67"/>
                    <a:pt x="23" y="64"/>
                    <a:pt x="23" y="60"/>
                  </a:cubicBezTo>
                  <a:close/>
                  <a:moveTo>
                    <a:pt x="96" y="77"/>
                  </a:moveTo>
                  <a:cubicBezTo>
                    <a:pt x="95" y="78"/>
                    <a:pt x="95" y="78"/>
                    <a:pt x="94" y="78"/>
                  </a:cubicBezTo>
                  <a:cubicBezTo>
                    <a:pt x="91" y="80"/>
                    <a:pt x="88" y="81"/>
                    <a:pt x="84" y="82"/>
                  </a:cubicBezTo>
                  <a:cubicBezTo>
                    <a:pt x="83" y="86"/>
                    <a:pt x="81" y="90"/>
                    <a:pt x="80" y="93"/>
                  </a:cubicBezTo>
                  <a:cubicBezTo>
                    <a:pt x="79" y="94"/>
                    <a:pt x="79" y="94"/>
                    <a:pt x="79" y="95"/>
                  </a:cubicBezTo>
                  <a:cubicBezTo>
                    <a:pt x="82" y="93"/>
                    <a:pt x="85" y="90"/>
                    <a:pt x="88" y="88"/>
                  </a:cubicBezTo>
                  <a:cubicBezTo>
                    <a:pt x="91" y="85"/>
                    <a:pt x="94" y="81"/>
                    <a:pt x="96" y="77"/>
                  </a:cubicBezTo>
                  <a:close/>
                  <a:moveTo>
                    <a:pt x="27" y="82"/>
                  </a:moveTo>
                  <a:cubicBezTo>
                    <a:pt x="24" y="81"/>
                    <a:pt x="20" y="80"/>
                    <a:pt x="18" y="78"/>
                  </a:cubicBezTo>
                  <a:cubicBezTo>
                    <a:pt x="17" y="78"/>
                    <a:pt x="16" y="78"/>
                    <a:pt x="15" y="77"/>
                  </a:cubicBezTo>
                  <a:cubicBezTo>
                    <a:pt x="18" y="81"/>
                    <a:pt x="20" y="85"/>
                    <a:pt x="23" y="88"/>
                  </a:cubicBezTo>
                  <a:cubicBezTo>
                    <a:pt x="26" y="90"/>
                    <a:pt x="29" y="93"/>
                    <a:pt x="33" y="95"/>
                  </a:cubicBezTo>
                  <a:cubicBezTo>
                    <a:pt x="32" y="94"/>
                    <a:pt x="32" y="94"/>
                    <a:pt x="32" y="93"/>
                  </a:cubicBezTo>
                  <a:cubicBezTo>
                    <a:pt x="30" y="90"/>
                    <a:pt x="28" y="86"/>
                    <a:pt x="27" y="82"/>
                  </a:cubicBezTo>
                  <a:close/>
                  <a:moveTo>
                    <a:pt x="15" y="33"/>
                  </a:moveTo>
                  <a:cubicBezTo>
                    <a:pt x="16" y="33"/>
                    <a:pt x="17" y="32"/>
                    <a:pt x="18" y="32"/>
                  </a:cubicBezTo>
                  <a:cubicBezTo>
                    <a:pt x="20" y="30"/>
                    <a:pt x="24" y="29"/>
                    <a:pt x="27" y="28"/>
                  </a:cubicBezTo>
                  <a:cubicBezTo>
                    <a:pt x="28" y="24"/>
                    <a:pt x="30" y="20"/>
                    <a:pt x="32" y="17"/>
                  </a:cubicBezTo>
                  <a:cubicBezTo>
                    <a:pt x="32" y="17"/>
                    <a:pt x="32" y="16"/>
                    <a:pt x="33" y="16"/>
                  </a:cubicBezTo>
                  <a:cubicBezTo>
                    <a:pt x="29" y="18"/>
                    <a:pt x="26" y="20"/>
                    <a:pt x="23" y="23"/>
                  </a:cubicBezTo>
                  <a:cubicBezTo>
                    <a:pt x="20" y="26"/>
                    <a:pt x="18" y="29"/>
                    <a:pt x="15" y="33"/>
                  </a:cubicBezTo>
                  <a:close/>
                  <a:moveTo>
                    <a:pt x="84" y="28"/>
                  </a:moveTo>
                  <a:cubicBezTo>
                    <a:pt x="88" y="29"/>
                    <a:pt x="91" y="30"/>
                    <a:pt x="94" y="32"/>
                  </a:cubicBezTo>
                  <a:cubicBezTo>
                    <a:pt x="95" y="32"/>
                    <a:pt x="95" y="33"/>
                    <a:pt x="96" y="33"/>
                  </a:cubicBezTo>
                  <a:cubicBezTo>
                    <a:pt x="94" y="29"/>
                    <a:pt x="91" y="26"/>
                    <a:pt x="88" y="23"/>
                  </a:cubicBezTo>
                  <a:cubicBezTo>
                    <a:pt x="85" y="20"/>
                    <a:pt x="82" y="18"/>
                    <a:pt x="79" y="16"/>
                  </a:cubicBezTo>
                  <a:cubicBezTo>
                    <a:pt x="79" y="16"/>
                    <a:pt x="79" y="17"/>
                    <a:pt x="80" y="17"/>
                  </a:cubicBezTo>
                  <a:cubicBezTo>
                    <a:pt x="81" y="20"/>
                    <a:pt x="83" y="24"/>
                    <a:pt x="84" y="28"/>
                  </a:cubicBez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sz="1800">
                <a:solidFill>
                  <a:schemeClr val="bg1"/>
                </a:solidFill>
                <a:latin typeface="Arial" panose="020B0604020202020204" pitchFamily="34" charset="0"/>
                <a:cs typeface="+mn-ea"/>
              </a:endParaRPr>
            </a:p>
          </p:txBody>
        </p:sp>
        <p:sp>
          <p:nvSpPr>
            <p:cNvPr id="104" name="文本框 103"/>
            <p:cNvSpPr txBox="1"/>
            <p:nvPr/>
          </p:nvSpPr>
          <p:spPr>
            <a:xfrm>
              <a:off x="9140130" y="3351636"/>
              <a:ext cx="2088000" cy="384492"/>
            </a:xfrm>
            <a:prstGeom prst="rect">
              <a:avLst/>
            </a:prstGeom>
            <a:noFill/>
          </p:spPr>
          <p:txBody>
            <a:bodyPr wrap="square" rtlCol="0">
              <a:spAutoFit/>
            </a:bodyPr>
            <a:lstStyle>
              <a:defPPr>
                <a:defRPr lang="zh-CN"/>
              </a:defPPr>
              <a:lvl1pPr algn="ctr">
                <a:defRPr sz="1600">
                  <a:solidFill>
                    <a:srgbClr val="9DA8B1"/>
                  </a:solidFill>
                  <a:latin typeface="TeXGyreAdventor" panose="00000500000000000000" pitchFamily="50" charset="0"/>
                </a:defRPr>
              </a:lvl1pPr>
            </a:lstStyle>
            <a:p>
              <a:r>
                <a:rPr lang="en-US" altLang="zh-CN" sz="1425" dirty="0">
                  <a:solidFill>
                    <a:schemeClr val="bg1"/>
                  </a:solidFill>
                  <a:latin typeface="Arial" panose="020B0604020202020204" pitchFamily="34" charset="0"/>
                  <a:cs typeface="+mn-ea"/>
                </a:rPr>
                <a:t>TEXT HERE</a:t>
              </a:r>
              <a:endParaRPr lang="zh-CN" altLang="en-US" sz="1425" dirty="0">
                <a:solidFill>
                  <a:schemeClr val="bg1"/>
                </a:solidFill>
                <a:latin typeface="Arial" panose="020B0604020202020204" pitchFamily="34" charset="0"/>
                <a:cs typeface="+mn-ea"/>
              </a:endParaRPr>
            </a:p>
          </p:txBody>
        </p:sp>
      </p:grpSp>
      <p:sp>
        <p:nvSpPr>
          <p:cNvPr id="105" name="Freeform 123"/>
          <p:cNvSpPr>
            <a:spLocks noEditPoints="1"/>
          </p:cNvSpPr>
          <p:nvPr/>
        </p:nvSpPr>
        <p:spPr bwMode="auto">
          <a:xfrm>
            <a:off x="5304098" y="1750801"/>
            <a:ext cx="604564" cy="427604"/>
          </a:xfrm>
          <a:custGeom>
            <a:avLst/>
            <a:gdLst>
              <a:gd name="T0" fmla="*/ 0 w 61"/>
              <a:gd name="T1" fmla="*/ 5 h 40"/>
              <a:gd name="T2" fmla="*/ 0 w 61"/>
              <a:gd name="T3" fmla="*/ 5 h 40"/>
              <a:gd name="T4" fmla="*/ 0 w 61"/>
              <a:gd name="T5" fmla="*/ 35 h 40"/>
              <a:gd name="T6" fmla="*/ 0 w 61"/>
              <a:gd name="T7" fmla="*/ 35 h 40"/>
              <a:gd name="T8" fmla="*/ 16 w 61"/>
              <a:gd name="T9" fmla="*/ 20 h 40"/>
              <a:gd name="T10" fmla="*/ 0 w 61"/>
              <a:gd name="T11" fmla="*/ 5 h 40"/>
              <a:gd name="T12" fmla="*/ 19 w 61"/>
              <a:gd name="T13" fmla="*/ 17 h 40"/>
              <a:gd name="T14" fmla="*/ 22 w 61"/>
              <a:gd name="T15" fmla="*/ 20 h 40"/>
              <a:gd name="T16" fmla="*/ 26 w 61"/>
              <a:gd name="T17" fmla="*/ 23 h 40"/>
              <a:gd name="T18" fmla="*/ 31 w 61"/>
              <a:gd name="T19" fmla="*/ 25 h 40"/>
              <a:gd name="T20" fmla="*/ 36 w 61"/>
              <a:gd name="T21" fmla="*/ 23 h 40"/>
              <a:gd name="T22" fmla="*/ 38 w 61"/>
              <a:gd name="T23" fmla="*/ 21 h 40"/>
              <a:gd name="T24" fmla="*/ 42 w 61"/>
              <a:gd name="T25" fmla="*/ 17 h 40"/>
              <a:gd name="T26" fmla="*/ 58 w 61"/>
              <a:gd name="T27" fmla="*/ 2 h 40"/>
              <a:gd name="T28" fmla="*/ 59 w 61"/>
              <a:gd name="T29" fmla="*/ 0 h 40"/>
              <a:gd name="T30" fmla="*/ 2 w 61"/>
              <a:gd name="T31" fmla="*/ 0 h 40"/>
              <a:gd name="T32" fmla="*/ 3 w 61"/>
              <a:gd name="T33" fmla="*/ 1 h 40"/>
              <a:gd name="T34" fmla="*/ 19 w 61"/>
              <a:gd name="T35" fmla="*/ 17 h 40"/>
              <a:gd name="T36" fmla="*/ 42 w 61"/>
              <a:gd name="T37" fmla="*/ 24 h 40"/>
              <a:gd name="T38" fmla="*/ 38 w 61"/>
              <a:gd name="T39" fmla="*/ 27 h 40"/>
              <a:gd name="T40" fmla="*/ 31 w 61"/>
              <a:gd name="T41" fmla="*/ 30 h 40"/>
              <a:gd name="T42" fmla="*/ 23 w 61"/>
              <a:gd name="T43" fmla="*/ 27 h 40"/>
              <a:gd name="T44" fmla="*/ 19 w 61"/>
              <a:gd name="T45" fmla="*/ 23 h 40"/>
              <a:gd name="T46" fmla="*/ 3 w 61"/>
              <a:gd name="T47" fmla="*/ 39 h 40"/>
              <a:gd name="T48" fmla="*/ 2 w 61"/>
              <a:gd name="T49" fmla="*/ 40 h 40"/>
              <a:gd name="T50" fmla="*/ 59 w 61"/>
              <a:gd name="T51" fmla="*/ 40 h 40"/>
              <a:gd name="T52" fmla="*/ 58 w 61"/>
              <a:gd name="T53" fmla="*/ 39 h 40"/>
              <a:gd name="T54" fmla="*/ 42 w 61"/>
              <a:gd name="T55" fmla="*/ 24 h 40"/>
              <a:gd name="T56" fmla="*/ 60 w 61"/>
              <a:gd name="T57" fmla="*/ 6 h 40"/>
              <a:gd name="T58" fmla="*/ 45 w 61"/>
              <a:gd name="T59" fmla="*/ 21 h 40"/>
              <a:gd name="T60" fmla="*/ 60 w 61"/>
              <a:gd name="T61" fmla="*/ 36 h 40"/>
              <a:gd name="T62" fmla="*/ 61 w 61"/>
              <a:gd name="T63" fmla="*/ 36 h 40"/>
              <a:gd name="T64" fmla="*/ 61 w 61"/>
              <a:gd name="T65" fmla="*/ 5 h 40"/>
              <a:gd name="T66" fmla="*/ 60 w 61"/>
              <a:gd name="T67" fmla="*/ 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1" h="40">
                <a:moveTo>
                  <a:pt x="0" y="5"/>
                </a:moveTo>
                <a:cubicBezTo>
                  <a:pt x="0" y="5"/>
                  <a:pt x="0" y="5"/>
                  <a:pt x="0" y="5"/>
                </a:cubicBezTo>
                <a:cubicBezTo>
                  <a:pt x="0" y="35"/>
                  <a:pt x="0" y="35"/>
                  <a:pt x="0" y="35"/>
                </a:cubicBezTo>
                <a:cubicBezTo>
                  <a:pt x="0" y="35"/>
                  <a:pt x="0" y="35"/>
                  <a:pt x="0" y="35"/>
                </a:cubicBezTo>
                <a:cubicBezTo>
                  <a:pt x="16" y="20"/>
                  <a:pt x="16" y="20"/>
                  <a:pt x="16" y="20"/>
                </a:cubicBezTo>
                <a:lnTo>
                  <a:pt x="0" y="5"/>
                </a:lnTo>
                <a:close/>
                <a:moveTo>
                  <a:pt x="19" y="17"/>
                </a:moveTo>
                <a:cubicBezTo>
                  <a:pt x="22" y="20"/>
                  <a:pt x="22" y="20"/>
                  <a:pt x="22" y="20"/>
                </a:cubicBezTo>
                <a:cubicBezTo>
                  <a:pt x="26" y="23"/>
                  <a:pt x="26" y="23"/>
                  <a:pt x="26" y="23"/>
                </a:cubicBezTo>
                <a:cubicBezTo>
                  <a:pt x="27" y="24"/>
                  <a:pt x="29" y="25"/>
                  <a:pt x="31" y="25"/>
                </a:cubicBezTo>
                <a:cubicBezTo>
                  <a:pt x="32" y="25"/>
                  <a:pt x="34" y="24"/>
                  <a:pt x="36" y="23"/>
                </a:cubicBezTo>
                <a:cubicBezTo>
                  <a:pt x="38" y="21"/>
                  <a:pt x="38" y="21"/>
                  <a:pt x="38" y="21"/>
                </a:cubicBezTo>
                <a:cubicBezTo>
                  <a:pt x="42" y="17"/>
                  <a:pt x="42" y="17"/>
                  <a:pt x="42" y="17"/>
                </a:cubicBezTo>
                <a:cubicBezTo>
                  <a:pt x="58" y="2"/>
                  <a:pt x="58" y="2"/>
                  <a:pt x="58" y="2"/>
                </a:cubicBezTo>
                <a:cubicBezTo>
                  <a:pt x="58" y="1"/>
                  <a:pt x="59" y="1"/>
                  <a:pt x="59" y="0"/>
                </a:cubicBezTo>
                <a:cubicBezTo>
                  <a:pt x="2" y="0"/>
                  <a:pt x="2" y="0"/>
                  <a:pt x="2" y="0"/>
                </a:cubicBezTo>
                <a:cubicBezTo>
                  <a:pt x="2" y="1"/>
                  <a:pt x="3" y="1"/>
                  <a:pt x="3" y="1"/>
                </a:cubicBezTo>
                <a:lnTo>
                  <a:pt x="19" y="17"/>
                </a:lnTo>
                <a:close/>
                <a:moveTo>
                  <a:pt x="42" y="24"/>
                </a:moveTo>
                <a:cubicBezTo>
                  <a:pt x="38" y="27"/>
                  <a:pt x="38" y="27"/>
                  <a:pt x="38" y="27"/>
                </a:cubicBezTo>
                <a:cubicBezTo>
                  <a:pt x="36" y="29"/>
                  <a:pt x="33" y="30"/>
                  <a:pt x="31" y="30"/>
                </a:cubicBezTo>
                <a:cubicBezTo>
                  <a:pt x="28" y="30"/>
                  <a:pt x="25" y="29"/>
                  <a:pt x="23" y="27"/>
                </a:cubicBezTo>
                <a:cubicBezTo>
                  <a:pt x="19" y="23"/>
                  <a:pt x="19" y="23"/>
                  <a:pt x="19" y="23"/>
                </a:cubicBezTo>
                <a:cubicBezTo>
                  <a:pt x="3" y="39"/>
                  <a:pt x="3" y="39"/>
                  <a:pt x="3" y="39"/>
                </a:cubicBezTo>
                <a:cubicBezTo>
                  <a:pt x="2" y="39"/>
                  <a:pt x="2" y="40"/>
                  <a:pt x="2" y="40"/>
                </a:cubicBezTo>
                <a:cubicBezTo>
                  <a:pt x="59" y="40"/>
                  <a:pt x="59" y="40"/>
                  <a:pt x="59" y="40"/>
                </a:cubicBezTo>
                <a:cubicBezTo>
                  <a:pt x="58" y="40"/>
                  <a:pt x="58" y="40"/>
                  <a:pt x="58" y="39"/>
                </a:cubicBezTo>
                <a:lnTo>
                  <a:pt x="42" y="24"/>
                </a:lnTo>
                <a:close/>
                <a:moveTo>
                  <a:pt x="60" y="6"/>
                </a:moveTo>
                <a:cubicBezTo>
                  <a:pt x="45" y="21"/>
                  <a:pt x="45" y="21"/>
                  <a:pt x="45" y="21"/>
                </a:cubicBezTo>
                <a:cubicBezTo>
                  <a:pt x="60" y="36"/>
                  <a:pt x="60" y="36"/>
                  <a:pt x="60" y="36"/>
                </a:cubicBezTo>
                <a:cubicBezTo>
                  <a:pt x="60" y="36"/>
                  <a:pt x="60" y="36"/>
                  <a:pt x="61" y="36"/>
                </a:cubicBezTo>
                <a:cubicBezTo>
                  <a:pt x="61" y="5"/>
                  <a:pt x="61" y="5"/>
                  <a:pt x="61" y="5"/>
                </a:cubicBezTo>
                <a:cubicBezTo>
                  <a:pt x="60" y="5"/>
                  <a:pt x="60" y="5"/>
                  <a:pt x="60" y="6"/>
                </a:cubicBezTo>
                <a:close/>
              </a:path>
            </a:pathLst>
          </a:custGeom>
          <a:solidFill>
            <a:schemeClr val="bg1">
              <a:lumMod val="95000"/>
            </a:schemeClr>
          </a:solidFill>
          <a:ln>
            <a:noFill/>
          </a:ln>
        </p:spPr>
        <p:txBody>
          <a:bodyPr vert="horz" wrap="square" lIns="68546" tIns="34274" rIns="68546" bIns="34274" numCol="1" anchor="t" anchorCtr="0" compatLnSpc="1"/>
          <a:lstStyle/>
          <a:p>
            <a:endParaRPr lang="zh-CN" altLang="en-US" sz="1800">
              <a:cs typeface="+mn-ea"/>
            </a:endParaRPr>
          </a:p>
        </p:txBody>
      </p:sp>
      <p:sp>
        <p:nvSpPr>
          <p:cNvPr id="48" name="TextBox 26"/>
          <p:cNvSpPr txBox="1"/>
          <p:nvPr/>
        </p:nvSpPr>
        <p:spPr>
          <a:xfrm>
            <a:off x="10762390" y="65349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600" advTm="0">
        <p:blinds dir="vert"/>
      </p:transition>
    </mc:Choice>
    <mc:Fallback>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16" presetClass="entr" presetSubtype="21" fill="hold" nodeType="afterEffect">
                                  <p:stCondLst>
                                    <p:cond delay="250"/>
                                  </p:stCondLst>
                                  <p:childTnLst>
                                    <p:set>
                                      <p:cBhvr>
                                        <p:cTn id="19" dur="1" fill="hold">
                                          <p:stCondLst>
                                            <p:cond delay="0"/>
                                          </p:stCondLst>
                                        </p:cTn>
                                        <p:tgtEl>
                                          <p:spTgt spid="101"/>
                                        </p:tgtEl>
                                        <p:attrNameLst>
                                          <p:attrName>style.visibility</p:attrName>
                                        </p:attrNameLst>
                                      </p:cBhvr>
                                      <p:to>
                                        <p:strVal val="visible"/>
                                      </p:to>
                                    </p:set>
                                    <p:animEffect transition="in" filter="barn(inVertical)">
                                      <p:cBhvr>
                                        <p:cTn id="20" dur="500"/>
                                        <p:tgtEl>
                                          <p:spTgt spid="101"/>
                                        </p:tgtEl>
                                      </p:cBhvr>
                                    </p:animEffect>
                                  </p:childTnLst>
                                </p:cTn>
                              </p:par>
                              <p:par>
                                <p:cTn id="21" presetID="16" presetClass="entr" presetSubtype="21" fill="hold" nodeType="withEffect">
                                  <p:stCondLst>
                                    <p:cond delay="250"/>
                                  </p:stCondLst>
                                  <p:childTnLst>
                                    <p:set>
                                      <p:cBhvr>
                                        <p:cTn id="22" dur="1" fill="hold">
                                          <p:stCondLst>
                                            <p:cond delay="0"/>
                                          </p:stCondLst>
                                        </p:cTn>
                                        <p:tgtEl>
                                          <p:spTgt spid="76"/>
                                        </p:tgtEl>
                                        <p:attrNameLst>
                                          <p:attrName>style.visibility</p:attrName>
                                        </p:attrNameLst>
                                      </p:cBhvr>
                                      <p:to>
                                        <p:strVal val="visible"/>
                                      </p:to>
                                    </p:set>
                                    <p:animEffect transition="in" filter="barn(inVertical)">
                                      <p:cBhvr>
                                        <p:cTn id="23" dur="500"/>
                                        <p:tgtEl>
                                          <p:spTgt spid="76"/>
                                        </p:tgtEl>
                                      </p:cBhvr>
                                    </p:animEffect>
                                  </p:childTnLst>
                                </p:cTn>
                              </p:par>
                              <p:par>
                                <p:cTn id="24" presetID="16" presetClass="entr" presetSubtype="21" fill="hold" nodeType="withEffect">
                                  <p:stCondLst>
                                    <p:cond delay="1250"/>
                                  </p:stCondLst>
                                  <p:childTnLst>
                                    <p:set>
                                      <p:cBhvr>
                                        <p:cTn id="25" dur="1" fill="hold">
                                          <p:stCondLst>
                                            <p:cond delay="0"/>
                                          </p:stCondLst>
                                        </p:cTn>
                                        <p:tgtEl>
                                          <p:spTgt spid="98"/>
                                        </p:tgtEl>
                                        <p:attrNameLst>
                                          <p:attrName>style.visibility</p:attrName>
                                        </p:attrNameLst>
                                      </p:cBhvr>
                                      <p:to>
                                        <p:strVal val="visible"/>
                                      </p:to>
                                    </p:set>
                                    <p:animEffect transition="in" filter="barn(inVertical)">
                                      <p:cBhvr>
                                        <p:cTn id="26" dur="500"/>
                                        <p:tgtEl>
                                          <p:spTgt spid="98"/>
                                        </p:tgtEl>
                                      </p:cBhvr>
                                    </p:animEffect>
                                  </p:childTnLst>
                                </p:cTn>
                              </p:par>
                              <p:par>
                                <p:cTn id="27" presetID="16" presetClass="entr" presetSubtype="21" fill="hold" grpId="0" nodeType="withEffect">
                                  <p:stCondLst>
                                    <p:cond delay="1500"/>
                                  </p:stCondLst>
                                  <p:childTnLst>
                                    <p:set>
                                      <p:cBhvr>
                                        <p:cTn id="28" dur="1" fill="hold">
                                          <p:stCondLst>
                                            <p:cond delay="0"/>
                                          </p:stCondLst>
                                        </p:cTn>
                                        <p:tgtEl>
                                          <p:spTgt spid="105"/>
                                        </p:tgtEl>
                                        <p:attrNameLst>
                                          <p:attrName>style.visibility</p:attrName>
                                        </p:attrNameLst>
                                      </p:cBhvr>
                                      <p:to>
                                        <p:strVal val="visible"/>
                                      </p:to>
                                    </p:set>
                                    <p:animEffect transition="in" filter="barn(inVertical)">
                                      <p:cBhvr>
                                        <p:cTn id="29" dur="250"/>
                                        <p:tgtEl>
                                          <p:spTgt spid="105"/>
                                        </p:tgtEl>
                                      </p:cBhvr>
                                    </p:animEffect>
                                  </p:childTnLst>
                                </p:cTn>
                              </p:par>
                              <p:par>
                                <p:cTn id="30" presetID="16" presetClass="entr" presetSubtype="21" fill="hold" nodeType="withEffect">
                                  <p:stCondLst>
                                    <p:cond delay="1250"/>
                                  </p:stCondLst>
                                  <p:childTnLst>
                                    <p:set>
                                      <p:cBhvr>
                                        <p:cTn id="31" dur="1" fill="hold">
                                          <p:stCondLst>
                                            <p:cond delay="0"/>
                                          </p:stCondLst>
                                        </p:cTn>
                                        <p:tgtEl>
                                          <p:spTgt spid="69"/>
                                        </p:tgtEl>
                                        <p:attrNameLst>
                                          <p:attrName>style.visibility</p:attrName>
                                        </p:attrNameLst>
                                      </p:cBhvr>
                                      <p:to>
                                        <p:strVal val="visible"/>
                                      </p:to>
                                    </p:set>
                                    <p:animEffect transition="in" filter="barn(inVertical)">
                                      <p:cBhvr>
                                        <p:cTn id="32" dur="500"/>
                                        <p:tgtEl>
                                          <p:spTgt spid="69"/>
                                        </p:tgtEl>
                                      </p:cBhvr>
                                    </p:animEffect>
                                  </p:childTnLst>
                                </p:cTn>
                              </p:par>
                              <p:par>
                                <p:cTn id="33" presetID="16" presetClass="entr" presetSubtype="21" fill="hold" nodeType="withEffect">
                                  <p:stCondLst>
                                    <p:cond delay="2250"/>
                                  </p:stCondLst>
                                  <p:childTnLst>
                                    <p:set>
                                      <p:cBhvr>
                                        <p:cTn id="34" dur="1" fill="hold">
                                          <p:stCondLst>
                                            <p:cond delay="0"/>
                                          </p:stCondLst>
                                        </p:cTn>
                                        <p:tgtEl>
                                          <p:spTgt spid="85"/>
                                        </p:tgtEl>
                                        <p:attrNameLst>
                                          <p:attrName>style.visibility</p:attrName>
                                        </p:attrNameLst>
                                      </p:cBhvr>
                                      <p:to>
                                        <p:strVal val="visible"/>
                                      </p:to>
                                    </p:set>
                                    <p:animEffect transition="in" filter="barn(inVertical)">
                                      <p:cBhvr>
                                        <p:cTn id="35" dur="500"/>
                                        <p:tgtEl>
                                          <p:spTgt spid="85"/>
                                        </p:tgtEl>
                                      </p:cBhvr>
                                    </p:animEffect>
                                  </p:childTnLst>
                                </p:cTn>
                              </p:par>
                              <p:par>
                                <p:cTn id="36" presetID="16" presetClass="entr" presetSubtype="21" fill="hold" nodeType="withEffect">
                                  <p:stCondLst>
                                    <p:cond delay="2250"/>
                                  </p:stCondLst>
                                  <p:childTnLst>
                                    <p:set>
                                      <p:cBhvr>
                                        <p:cTn id="37" dur="1" fill="hold">
                                          <p:stCondLst>
                                            <p:cond delay="0"/>
                                          </p:stCondLst>
                                        </p:cTn>
                                        <p:tgtEl>
                                          <p:spTgt spid="57"/>
                                        </p:tgtEl>
                                        <p:attrNameLst>
                                          <p:attrName>style.visibility</p:attrName>
                                        </p:attrNameLst>
                                      </p:cBhvr>
                                      <p:to>
                                        <p:strVal val="visible"/>
                                      </p:to>
                                    </p:set>
                                    <p:animEffect transition="in" filter="barn(inVertical)">
                                      <p:cBhvr>
                                        <p:cTn id="38" dur="500"/>
                                        <p:tgtEl>
                                          <p:spTgt spid="57"/>
                                        </p:tgtEl>
                                      </p:cBhvr>
                                    </p:animEffect>
                                  </p:childTnLst>
                                </p:cTn>
                              </p:par>
                            </p:childTnLst>
                          </p:cTn>
                        </p:par>
                        <p:par>
                          <p:cTn id="39" fill="hold">
                            <p:stCondLst>
                              <p:cond delay="1250"/>
                            </p:stCondLst>
                            <p:childTnLst>
                              <p:par>
                                <p:cTn id="40" presetID="14" presetClass="entr" presetSubtype="10" fill="hold" nodeType="after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randombar(horizontal)">
                                      <p:cBhvr>
                                        <p:cTn id="42" dur="500"/>
                                        <p:tgtEl>
                                          <p:spTgt spid="44"/>
                                        </p:tgtEl>
                                      </p:cBhvr>
                                    </p:animEffect>
                                  </p:childTnLst>
                                </p:cTn>
                              </p:par>
                              <p:par>
                                <p:cTn id="43" presetID="14" presetClass="entr" presetSubtype="10" fill="hold" nodeType="with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randombar(horizontal)">
                                      <p:cBhvr>
                                        <p:cTn id="45" dur="500"/>
                                        <p:tgtEl>
                                          <p:spTgt spid="45"/>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46"/>
                                        </p:tgtEl>
                                        <p:attrNameLst>
                                          <p:attrName>style.visibility</p:attrName>
                                        </p:attrNameLst>
                                      </p:cBhvr>
                                      <p:to>
                                        <p:strVal val="visible"/>
                                      </p:to>
                                    </p:set>
                                    <p:animEffect transition="in" filter="randombar(horizontal)">
                                      <p:cBhvr>
                                        <p:cTn id="48" dur="500"/>
                                        <p:tgtEl>
                                          <p:spTgt spid="46"/>
                                        </p:tgtEl>
                                      </p:cBhvr>
                                    </p:animEffect>
                                  </p:childTnLst>
                                </p:cTn>
                              </p:par>
                              <p:par>
                                <p:cTn id="49" presetID="14" presetClass="entr" presetSubtype="10" fill="hold" grpId="0" nodeType="withEffect">
                                  <p:stCondLst>
                                    <p:cond delay="0"/>
                                  </p:stCondLst>
                                  <p:childTnLst>
                                    <p:set>
                                      <p:cBhvr>
                                        <p:cTn id="50" dur="1" fill="hold">
                                          <p:stCondLst>
                                            <p:cond delay="0"/>
                                          </p:stCondLst>
                                        </p:cTn>
                                        <p:tgtEl>
                                          <p:spTgt spid="47"/>
                                        </p:tgtEl>
                                        <p:attrNameLst>
                                          <p:attrName>style.visibility</p:attrName>
                                        </p:attrNameLst>
                                      </p:cBhvr>
                                      <p:to>
                                        <p:strVal val="visible"/>
                                      </p:to>
                                    </p:set>
                                    <p:animEffect transition="in" filter="randombar(horizontal)">
                                      <p:cBhvr>
                                        <p:cTn id="51" dur="500"/>
                                        <p:tgtEl>
                                          <p:spTgt spid="47"/>
                                        </p:tgtEl>
                                      </p:cBhvr>
                                    </p:animEffect>
                                  </p:childTnLst>
                                </p:cTn>
                              </p:par>
                              <p:par>
                                <p:cTn id="52" presetID="14" presetClass="entr" presetSubtype="10" fill="hold" grpId="0" nodeType="withEffect">
                                  <p:stCondLst>
                                    <p:cond delay="0"/>
                                  </p:stCondLst>
                                  <p:childTnLst>
                                    <p:set>
                                      <p:cBhvr>
                                        <p:cTn id="53" dur="1" fill="hold">
                                          <p:stCondLst>
                                            <p:cond delay="0"/>
                                          </p:stCondLst>
                                        </p:cTn>
                                        <p:tgtEl>
                                          <p:spTgt spid="53"/>
                                        </p:tgtEl>
                                        <p:attrNameLst>
                                          <p:attrName>style.visibility</p:attrName>
                                        </p:attrNameLst>
                                      </p:cBhvr>
                                      <p:to>
                                        <p:strVal val="visible"/>
                                      </p:to>
                                    </p:set>
                                    <p:animEffect transition="in" filter="randombar(horizontal)">
                                      <p:cBhvr>
                                        <p:cTn id="54" dur="500"/>
                                        <p:tgtEl>
                                          <p:spTgt spid="53"/>
                                        </p:tgtEl>
                                      </p:cBhvr>
                                    </p:animEffect>
                                  </p:childTnLst>
                                </p:cTn>
                              </p:par>
                              <p:par>
                                <p:cTn id="55" presetID="14" presetClass="entr" presetSubtype="10" fill="hold" grpId="0" nodeType="withEffect">
                                  <p:stCondLst>
                                    <p:cond delay="0"/>
                                  </p:stCondLst>
                                  <p:childTnLst>
                                    <p:set>
                                      <p:cBhvr>
                                        <p:cTn id="56" dur="1" fill="hold">
                                          <p:stCondLst>
                                            <p:cond delay="0"/>
                                          </p:stCondLst>
                                        </p:cTn>
                                        <p:tgtEl>
                                          <p:spTgt spid="54"/>
                                        </p:tgtEl>
                                        <p:attrNameLst>
                                          <p:attrName>style.visibility</p:attrName>
                                        </p:attrNameLst>
                                      </p:cBhvr>
                                      <p:to>
                                        <p:strVal val="visible"/>
                                      </p:to>
                                    </p:set>
                                    <p:animEffect transition="in" filter="randombar(horizontal)">
                                      <p:cBhvr>
                                        <p:cTn id="57" dur="500"/>
                                        <p:tgtEl>
                                          <p:spTgt spid="54"/>
                                        </p:tgtEl>
                                      </p:cBhvr>
                                    </p:animEffect>
                                  </p:childTnLst>
                                </p:cTn>
                              </p:par>
                              <p:par>
                                <p:cTn id="58" presetID="14" presetClass="entr" presetSubtype="10" fill="hold" grpId="0" nodeType="withEffect">
                                  <p:stCondLst>
                                    <p:cond delay="0"/>
                                  </p:stCondLst>
                                  <p:childTnLst>
                                    <p:set>
                                      <p:cBhvr>
                                        <p:cTn id="59" dur="1" fill="hold">
                                          <p:stCondLst>
                                            <p:cond delay="0"/>
                                          </p:stCondLst>
                                        </p:cTn>
                                        <p:tgtEl>
                                          <p:spTgt spid="55"/>
                                        </p:tgtEl>
                                        <p:attrNameLst>
                                          <p:attrName>style.visibility</p:attrName>
                                        </p:attrNameLst>
                                      </p:cBhvr>
                                      <p:to>
                                        <p:strVal val="visible"/>
                                      </p:to>
                                    </p:set>
                                    <p:animEffect transition="in" filter="randombar(horizontal)">
                                      <p:cBhvr>
                                        <p:cTn id="60" dur="500"/>
                                        <p:tgtEl>
                                          <p:spTgt spid="55"/>
                                        </p:tgtEl>
                                      </p:cBhvr>
                                    </p:animEffect>
                                  </p:childTnLst>
                                </p:cTn>
                              </p:par>
                              <p:par>
                                <p:cTn id="61" presetID="14" presetClass="entr" presetSubtype="10" fill="hold" grpId="0" nodeType="withEffect">
                                  <p:stCondLst>
                                    <p:cond delay="0"/>
                                  </p:stCondLst>
                                  <p:childTnLst>
                                    <p:set>
                                      <p:cBhvr>
                                        <p:cTn id="62" dur="1" fill="hold">
                                          <p:stCondLst>
                                            <p:cond delay="0"/>
                                          </p:stCondLst>
                                        </p:cTn>
                                        <p:tgtEl>
                                          <p:spTgt spid="56"/>
                                        </p:tgtEl>
                                        <p:attrNameLst>
                                          <p:attrName>style.visibility</p:attrName>
                                        </p:attrNameLst>
                                      </p:cBhvr>
                                      <p:to>
                                        <p:strVal val="visible"/>
                                      </p:to>
                                    </p:set>
                                    <p:animEffect transition="in" filter="randombar(horizontal)">
                                      <p:cBhvr>
                                        <p:cTn id="63" dur="500"/>
                                        <p:tgtEl>
                                          <p:spTgt spid="56"/>
                                        </p:tgtEl>
                                      </p:cBhvr>
                                    </p:animEffect>
                                  </p:childTnLst>
                                </p:cTn>
                              </p:par>
                            </p:childTnLst>
                          </p:cTn>
                        </p:par>
                        <p:par>
                          <p:cTn id="64" fill="hold">
                            <p:stCondLst>
                              <p:cond delay="1750"/>
                            </p:stCondLst>
                            <p:childTnLst>
                              <p:par>
                                <p:cTn id="65" presetID="10" presetClass="entr" presetSubtype="0" fill="hold" grpId="0" nodeType="afterEffect">
                                  <p:stCondLst>
                                    <p:cond delay="0"/>
                                  </p:stCondLst>
                                  <p:childTnLst>
                                    <p:set>
                                      <p:cBhvr>
                                        <p:cTn id="66" dur="1" fill="hold">
                                          <p:stCondLst>
                                            <p:cond delay="0"/>
                                          </p:stCondLst>
                                        </p:cTn>
                                        <p:tgtEl>
                                          <p:spTgt spid="48"/>
                                        </p:tgtEl>
                                        <p:attrNameLst>
                                          <p:attrName>style.visibility</p:attrName>
                                        </p:attrNameLst>
                                      </p:cBhvr>
                                      <p:to>
                                        <p:strVal val="visible"/>
                                      </p:to>
                                    </p:set>
                                    <p:animEffect transition="in" filter="fade">
                                      <p:cBhvr>
                                        <p:cTn id="67" dur="2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46" grpId="0"/>
      <p:bldP spid="47" grpId="0"/>
      <p:bldP spid="53" grpId="0"/>
      <p:bldP spid="54" grpId="0"/>
      <p:bldP spid="55" grpId="0"/>
      <p:bldP spid="56" grpId="0"/>
      <p:bldP spid="105" grpId="0" animBg="1"/>
      <p:bldP spid="4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983509" y="137956"/>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实验难点</a:t>
            </a:r>
            <a:endParaRPr lang="zh-CN" altLang="en-US" sz="2000" b="1" spc="300" dirty="0">
              <a:solidFill>
                <a:srgbClr val="00B0F0"/>
              </a:solidFill>
              <a:latin typeface="+mn-ea"/>
              <a:cs typeface="+mn-ea"/>
            </a:endParaRPr>
          </a:p>
        </p:txBody>
      </p:sp>
      <p:sp>
        <p:nvSpPr>
          <p:cNvPr id="27" name="TextBox 26"/>
          <p:cNvSpPr txBox="1"/>
          <p:nvPr/>
        </p:nvSpPr>
        <p:spPr>
          <a:xfrm>
            <a:off x="2450313" y="199512"/>
            <a:ext cx="1544141"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DIFFICULTIES</a:t>
            </a:r>
            <a:endParaRPr lang="zh-CN" altLang="en-US" b="1" dirty="0">
              <a:solidFill>
                <a:srgbClr val="00B0F0"/>
              </a:solidFill>
            </a:endParaRPr>
          </a:p>
        </p:txBody>
      </p:sp>
      <p:cxnSp>
        <p:nvCxnSpPr>
          <p:cNvPr id="28" name="直接连接符 27"/>
          <p:cNvCxnSpPr/>
          <p:nvPr/>
        </p:nvCxnSpPr>
        <p:spPr>
          <a:xfrm>
            <a:off x="2381680" y="219925"/>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grpSp>
        <p:nvGrpSpPr>
          <p:cNvPr id="94" name="组合 93"/>
          <p:cNvGrpSpPr/>
          <p:nvPr/>
        </p:nvGrpSpPr>
        <p:grpSpPr>
          <a:xfrm>
            <a:off x="2014062" y="1235219"/>
            <a:ext cx="1510299" cy="1509371"/>
            <a:chOff x="5305425" y="2638425"/>
            <a:chExt cx="1579563" cy="1577975"/>
          </a:xfrm>
          <a:solidFill>
            <a:srgbClr val="ED4545"/>
          </a:solidFill>
        </p:grpSpPr>
        <p:sp>
          <p:nvSpPr>
            <p:cNvPr id="115" name="Freeform 6"/>
            <p:cNvSpPr>
              <a:spLocks noEditPoints="1"/>
            </p:cNvSpPr>
            <p:nvPr/>
          </p:nvSpPr>
          <p:spPr bwMode="auto">
            <a:xfrm>
              <a:off x="5305425" y="2638425"/>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latin typeface="Arial" panose="020B0604020202020204" pitchFamily="34" charset="0"/>
                <a:cs typeface="+mn-ea"/>
              </a:endParaRPr>
            </a:p>
          </p:txBody>
        </p:sp>
        <p:sp>
          <p:nvSpPr>
            <p:cNvPr id="116"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rgbClr val="FFFFFF"/>
            </a:solidFill>
            <a:ln w="19050">
              <a:solidFill>
                <a:schemeClr val="bg2"/>
              </a:solid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latin typeface="Arial" panose="020B0604020202020204" pitchFamily="34" charset="0"/>
                <a:cs typeface="+mn-ea"/>
              </a:endParaRPr>
            </a:p>
          </p:txBody>
        </p:sp>
      </p:grpSp>
      <p:grpSp>
        <p:nvGrpSpPr>
          <p:cNvPr id="117" name="组合 116"/>
          <p:cNvGrpSpPr/>
          <p:nvPr/>
        </p:nvGrpSpPr>
        <p:grpSpPr>
          <a:xfrm>
            <a:off x="2930249" y="2150413"/>
            <a:ext cx="1895842" cy="1893545"/>
            <a:chOff x="5102225" y="2441575"/>
            <a:chExt cx="1982788" cy="1979613"/>
          </a:xfrm>
          <a:solidFill>
            <a:srgbClr val="ED4545"/>
          </a:solidFill>
        </p:grpSpPr>
        <p:sp>
          <p:nvSpPr>
            <p:cNvPr id="118" name="Freeform 12"/>
            <p:cNvSpPr>
              <a:spLocks noEditPoints="1"/>
            </p:cNvSpPr>
            <p:nvPr/>
          </p:nvSpPr>
          <p:spPr bwMode="auto">
            <a:xfrm>
              <a:off x="5102225" y="2441575"/>
              <a:ext cx="1982788" cy="1979613"/>
            </a:xfrm>
            <a:custGeom>
              <a:avLst/>
              <a:gdLst>
                <a:gd name="T0" fmla="*/ 529 w 529"/>
                <a:gd name="T1" fmla="*/ 283 h 528"/>
                <a:gd name="T2" fmla="*/ 506 w 529"/>
                <a:gd name="T3" fmla="*/ 241 h 528"/>
                <a:gd name="T4" fmla="*/ 479 w 529"/>
                <a:gd name="T5" fmla="*/ 200 h 528"/>
                <a:gd name="T6" fmla="*/ 516 w 529"/>
                <a:gd name="T7" fmla="*/ 180 h 528"/>
                <a:gd name="T8" fmla="*/ 479 w 529"/>
                <a:gd name="T9" fmla="*/ 151 h 528"/>
                <a:gd name="T10" fmla="*/ 438 w 529"/>
                <a:gd name="T11" fmla="*/ 123 h 528"/>
                <a:gd name="T12" fmla="*/ 465 w 529"/>
                <a:gd name="T13" fmla="*/ 90 h 528"/>
                <a:gd name="T14" fmla="*/ 420 w 529"/>
                <a:gd name="T15" fmla="*/ 77 h 528"/>
                <a:gd name="T16" fmla="*/ 371 w 529"/>
                <a:gd name="T17" fmla="*/ 67 h 528"/>
                <a:gd name="T18" fmla="*/ 383 w 529"/>
                <a:gd name="T19" fmla="*/ 27 h 528"/>
                <a:gd name="T20" fmla="*/ 336 w 529"/>
                <a:gd name="T21" fmla="*/ 32 h 528"/>
                <a:gd name="T22" fmla="*/ 288 w 529"/>
                <a:gd name="T23" fmla="*/ 42 h 528"/>
                <a:gd name="T24" fmla="*/ 284 w 529"/>
                <a:gd name="T25" fmla="*/ 0 h 528"/>
                <a:gd name="T26" fmla="*/ 242 w 529"/>
                <a:gd name="T27" fmla="*/ 23 h 528"/>
                <a:gd name="T28" fmla="*/ 201 w 529"/>
                <a:gd name="T29" fmla="*/ 50 h 528"/>
                <a:gd name="T30" fmla="*/ 181 w 529"/>
                <a:gd name="T31" fmla="*/ 13 h 528"/>
                <a:gd name="T32" fmla="*/ 152 w 529"/>
                <a:gd name="T33" fmla="*/ 50 h 528"/>
                <a:gd name="T34" fmla="*/ 124 w 529"/>
                <a:gd name="T35" fmla="*/ 91 h 528"/>
                <a:gd name="T36" fmla="*/ 91 w 529"/>
                <a:gd name="T37" fmla="*/ 64 h 528"/>
                <a:gd name="T38" fmla="*/ 78 w 529"/>
                <a:gd name="T39" fmla="*/ 109 h 528"/>
                <a:gd name="T40" fmla="*/ 68 w 529"/>
                <a:gd name="T41" fmla="*/ 158 h 528"/>
                <a:gd name="T42" fmla="*/ 28 w 529"/>
                <a:gd name="T43" fmla="*/ 145 h 528"/>
                <a:gd name="T44" fmla="*/ 33 w 529"/>
                <a:gd name="T45" fmla="*/ 193 h 528"/>
                <a:gd name="T46" fmla="*/ 42 w 529"/>
                <a:gd name="T47" fmla="*/ 241 h 528"/>
                <a:gd name="T48" fmla="*/ 0 w 529"/>
                <a:gd name="T49" fmla="*/ 245 h 528"/>
                <a:gd name="T50" fmla="*/ 24 w 529"/>
                <a:gd name="T51" fmla="*/ 287 h 528"/>
                <a:gd name="T52" fmla="*/ 51 w 529"/>
                <a:gd name="T53" fmla="*/ 328 h 528"/>
                <a:gd name="T54" fmla="*/ 13 w 529"/>
                <a:gd name="T55" fmla="*/ 348 h 528"/>
                <a:gd name="T56" fmla="*/ 51 w 529"/>
                <a:gd name="T57" fmla="*/ 377 h 528"/>
                <a:gd name="T58" fmla="*/ 92 w 529"/>
                <a:gd name="T59" fmla="*/ 405 h 528"/>
                <a:gd name="T60" fmla="*/ 65 w 529"/>
                <a:gd name="T61" fmla="*/ 438 h 528"/>
                <a:gd name="T62" fmla="*/ 110 w 529"/>
                <a:gd name="T63" fmla="*/ 451 h 528"/>
                <a:gd name="T64" fmla="*/ 159 w 529"/>
                <a:gd name="T65" fmla="*/ 461 h 528"/>
                <a:gd name="T66" fmla="*/ 146 w 529"/>
                <a:gd name="T67" fmla="*/ 501 h 528"/>
                <a:gd name="T68" fmla="*/ 193 w 529"/>
                <a:gd name="T69" fmla="*/ 496 h 528"/>
                <a:gd name="T70" fmla="*/ 242 w 529"/>
                <a:gd name="T71" fmla="*/ 486 h 528"/>
                <a:gd name="T72" fmla="*/ 246 w 529"/>
                <a:gd name="T73" fmla="*/ 528 h 528"/>
                <a:gd name="T74" fmla="*/ 288 w 529"/>
                <a:gd name="T75" fmla="*/ 505 h 528"/>
                <a:gd name="T76" fmla="*/ 329 w 529"/>
                <a:gd name="T77" fmla="*/ 478 h 528"/>
                <a:gd name="T78" fmla="*/ 349 w 529"/>
                <a:gd name="T79" fmla="*/ 516 h 528"/>
                <a:gd name="T80" fmla="*/ 378 w 529"/>
                <a:gd name="T81" fmla="*/ 478 h 528"/>
                <a:gd name="T82" fmla="*/ 406 w 529"/>
                <a:gd name="T83" fmla="*/ 437 h 528"/>
                <a:gd name="T84" fmla="*/ 439 w 529"/>
                <a:gd name="T85" fmla="*/ 464 h 528"/>
                <a:gd name="T86" fmla="*/ 452 w 529"/>
                <a:gd name="T87" fmla="*/ 419 h 528"/>
                <a:gd name="T88" fmla="*/ 462 w 529"/>
                <a:gd name="T89" fmla="*/ 370 h 528"/>
                <a:gd name="T90" fmla="*/ 502 w 529"/>
                <a:gd name="T91" fmla="*/ 383 h 528"/>
                <a:gd name="T92" fmla="*/ 496 w 529"/>
                <a:gd name="T93" fmla="*/ 335 h 528"/>
                <a:gd name="T94" fmla="*/ 487 w 529"/>
                <a:gd name="T95" fmla="*/ 287 h 528"/>
                <a:gd name="T96" fmla="*/ 265 w 529"/>
                <a:gd name="T97" fmla="*/ 290 h 528"/>
                <a:gd name="T98" fmla="*/ 265 w 529"/>
                <a:gd name="T99" fmla="*/ 238 h 528"/>
                <a:gd name="T100" fmla="*/ 265 w 529"/>
                <a:gd name="T101" fmla="*/ 29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9" h="528">
                  <a:moveTo>
                    <a:pt x="506" y="287"/>
                  </a:moveTo>
                  <a:cubicBezTo>
                    <a:pt x="529" y="283"/>
                    <a:pt x="529" y="283"/>
                    <a:pt x="529" y="283"/>
                  </a:cubicBezTo>
                  <a:cubicBezTo>
                    <a:pt x="529" y="245"/>
                    <a:pt x="529" y="245"/>
                    <a:pt x="529" y="245"/>
                  </a:cubicBezTo>
                  <a:cubicBezTo>
                    <a:pt x="506" y="241"/>
                    <a:pt x="506" y="241"/>
                    <a:pt x="506" y="241"/>
                  </a:cubicBezTo>
                  <a:cubicBezTo>
                    <a:pt x="487" y="241"/>
                    <a:pt x="487" y="241"/>
                    <a:pt x="487" y="241"/>
                  </a:cubicBezTo>
                  <a:cubicBezTo>
                    <a:pt x="486" y="227"/>
                    <a:pt x="483" y="213"/>
                    <a:pt x="479" y="200"/>
                  </a:cubicBezTo>
                  <a:cubicBezTo>
                    <a:pt x="496" y="193"/>
                    <a:pt x="496" y="193"/>
                    <a:pt x="496" y="193"/>
                  </a:cubicBezTo>
                  <a:cubicBezTo>
                    <a:pt x="516" y="180"/>
                    <a:pt x="516" y="180"/>
                    <a:pt x="516" y="180"/>
                  </a:cubicBezTo>
                  <a:cubicBezTo>
                    <a:pt x="502" y="145"/>
                    <a:pt x="502" y="145"/>
                    <a:pt x="502" y="145"/>
                  </a:cubicBezTo>
                  <a:cubicBezTo>
                    <a:pt x="479" y="151"/>
                    <a:pt x="479" y="151"/>
                    <a:pt x="479" y="151"/>
                  </a:cubicBezTo>
                  <a:cubicBezTo>
                    <a:pt x="462" y="158"/>
                    <a:pt x="462" y="158"/>
                    <a:pt x="462" y="158"/>
                  </a:cubicBezTo>
                  <a:cubicBezTo>
                    <a:pt x="455" y="145"/>
                    <a:pt x="447" y="134"/>
                    <a:pt x="438" y="123"/>
                  </a:cubicBezTo>
                  <a:cubicBezTo>
                    <a:pt x="452" y="109"/>
                    <a:pt x="452" y="109"/>
                    <a:pt x="452" y="109"/>
                  </a:cubicBezTo>
                  <a:cubicBezTo>
                    <a:pt x="465" y="90"/>
                    <a:pt x="465" y="90"/>
                    <a:pt x="465" y="90"/>
                  </a:cubicBezTo>
                  <a:cubicBezTo>
                    <a:pt x="439" y="64"/>
                    <a:pt x="439" y="64"/>
                    <a:pt x="439" y="64"/>
                  </a:cubicBezTo>
                  <a:cubicBezTo>
                    <a:pt x="420" y="77"/>
                    <a:pt x="420" y="77"/>
                    <a:pt x="420" y="77"/>
                  </a:cubicBezTo>
                  <a:cubicBezTo>
                    <a:pt x="406" y="91"/>
                    <a:pt x="406" y="91"/>
                    <a:pt x="406" y="91"/>
                  </a:cubicBezTo>
                  <a:cubicBezTo>
                    <a:pt x="395" y="82"/>
                    <a:pt x="383" y="74"/>
                    <a:pt x="371" y="67"/>
                  </a:cubicBezTo>
                  <a:cubicBezTo>
                    <a:pt x="378" y="50"/>
                    <a:pt x="378" y="50"/>
                    <a:pt x="378" y="50"/>
                  </a:cubicBezTo>
                  <a:cubicBezTo>
                    <a:pt x="383" y="27"/>
                    <a:pt x="383" y="27"/>
                    <a:pt x="383" y="27"/>
                  </a:cubicBezTo>
                  <a:cubicBezTo>
                    <a:pt x="349" y="13"/>
                    <a:pt x="349" y="13"/>
                    <a:pt x="349" y="13"/>
                  </a:cubicBezTo>
                  <a:cubicBezTo>
                    <a:pt x="336" y="32"/>
                    <a:pt x="336" y="32"/>
                    <a:pt x="336" y="32"/>
                  </a:cubicBezTo>
                  <a:cubicBezTo>
                    <a:pt x="329" y="50"/>
                    <a:pt x="329" y="50"/>
                    <a:pt x="329" y="50"/>
                  </a:cubicBezTo>
                  <a:cubicBezTo>
                    <a:pt x="316" y="46"/>
                    <a:pt x="302" y="43"/>
                    <a:pt x="288" y="42"/>
                  </a:cubicBezTo>
                  <a:cubicBezTo>
                    <a:pt x="288" y="23"/>
                    <a:pt x="288" y="23"/>
                    <a:pt x="288" y="23"/>
                  </a:cubicBezTo>
                  <a:cubicBezTo>
                    <a:pt x="284" y="0"/>
                    <a:pt x="284" y="0"/>
                    <a:pt x="284" y="0"/>
                  </a:cubicBezTo>
                  <a:cubicBezTo>
                    <a:pt x="246" y="0"/>
                    <a:pt x="246" y="0"/>
                    <a:pt x="246" y="0"/>
                  </a:cubicBezTo>
                  <a:cubicBezTo>
                    <a:pt x="242" y="23"/>
                    <a:pt x="242" y="23"/>
                    <a:pt x="242" y="23"/>
                  </a:cubicBezTo>
                  <a:cubicBezTo>
                    <a:pt x="242" y="42"/>
                    <a:pt x="242" y="42"/>
                    <a:pt x="242" y="42"/>
                  </a:cubicBezTo>
                  <a:cubicBezTo>
                    <a:pt x="228" y="43"/>
                    <a:pt x="214" y="46"/>
                    <a:pt x="201" y="50"/>
                  </a:cubicBezTo>
                  <a:cubicBezTo>
                    <a:pt x="193" y="32"/>
                    <a:pt x="193" y="32"/>
                    <a:pt x="193" y="32"/>
                  </a:cubicBezTo>
                  <a:cubicBezTo>
                    <a:pt x="181" y="13"/>
                    <a:pt x="181" y="13"/>
                    <a:pt x="181" y="13"/>
                  </a:cubicBezTo>
                  <a:cubicBezTo>
                    <a:pt x="146" y="27"/>
                    <a:pt x="146" y="27"/>
                    <a:pt x="146" y="27"/>
                  </a:cubicBezTo>
                  <a:cubicBezTo>
                    <a:pt x="152" y="50"/>
                    <a:pt x="152" y="50"/>
                    <a:pt x="152" y="50"/>
                  </a:cubicBezTo>
                  <a:cubicBezTo>
                    <a:pt x="159" y="67"/>
                    <a:pt x="159" y="67"/>
                    <a:pt x="159" y="67"/>
                  </a:cubicBezTo>
                  <a:cubicBezTo>
                    <a:pt x="146" y="74"/>
                    <a:pt x="135" y="82"/>
                    <a:pt x="124" y="91"/>
                  </a:cubicBezTo>
                  <a:cubicBezTo>
                    <a:pt x="110" y="77"/>
                    <a:pt x="110" y="77"/>
                    <a:pt x="110" y="77"/>
                  </a:cubicBezTo>
                  <a:cubicBezTo>
                    <a:pt x="91" y="64"/>
                    <a:pt x="91" y="64"/>
                    <a:pt x="91" y="64"/>
                  </a:cubicBezTo>
                  <a:cubicBezTo>
                    <a:pt x="65" y="90"/>
                    <a:pt x="65" y="90"/>
                    <a:pt x="65" y="90"/>
                  </a:cubicBezTo>
                  <a:cubicBezTo>
                    <a:pt x="78" y="109"/>
                    <a:pt x="78" y="109"/>
                    <a:pt x="78" y="109"/>
                  </a:cubicBezTo>
                  <a:cubicBezTo>
                    <a:pt x="92" y="123"/>
                    <a:pt x="92" y="123"/>
                    <a:pt x="92" y="123"/>
                  </a:cubicBezTo>
                  <a:cubicBezTo>
                    <a:pt x="83" y="134"/>
                    <a:pt x="75" y="145"/>
                    <a:pt x="68" y="158"/>
                  </a:cubicBezTo>
                  <a:cubicBezTo>
                    <a:pt x="51" y="151"/>
                    <a:pt x="51" y="151"/>
                    <a:pt x="51" y="151"/>
                  </a:cubicBezTo>
                  <a:cubicBezTo>
                    <a:pt x="28" y="145"/>
                    <a:pt x="28" y="145"/>
                    <a:pt x="28" y="145"/>
                  </a:cubicBezTo>
                  <a:cubicBezTo>
                    <a:pt x="13" y="180"/>
                    <a:pt x="13" y="180"/>
                    <a:pt x="13" y="180"/>
                  </a:cubicBezTo>
                  <a:cubicBezTo>
                    <a:pt x="33" y="193"/>
                    <a:pt x="33" y="193"/>
                    <a:pt x="33" y="193"/>
                  </a:cubicBezTo>
                  <a:cubicBezTo>
                    <a:pt x="51" y="200"/>
                    <a:pt x="51" y="200"/>
                    <a:pt x="51" y="200"/>
                  </a:cubicBezTo>
                  <a:cubicBezTo>
                    <a:pt x="47" y="213"/>
                    <a:pt x="44" y="227"/>
                    <a:pt x="42" y="241"/>
                  </a:cubicBezTo>
                  <a:cubicBezTo>
                    <a:pt x="24" y="241"/>
                    <a:pt x="24" y="241"/>
                    <a:pt x="24" y="241"/>
                  </a:cubicBezTo>
                  <a:cubicBezTo>
                    <a:pt x="0" y="245"/>
                    <a:pt x="0" y="245"/>
                    <a:pt x="0" y="245"/>
                  </a:cubicBezTo>
                  <a:cubicBezTo>
                    <a:pt x="0" y="283"/>
                    <a:pt x="0" y="283"/>
                    <a:pt x="0" y="283"/>
                  </a:cubicBezTo>
                  <a:cubicBezTo>
                    <a:pt x="24" y="287"/>
                    <a:pt x="24" y="287"/>
                    <a:pt x="24" y="287"/>
                  </a:cubicBezTo>
                  <a:cubicBezTo>
                    <a:pt x="42" y="287"/>
                    <a:pt x="42" y="287"/>
                    <a:pt x="42" y="287"/>
                  </a:cubicBezTo>
                  <a:cubicBezTo>
                    <a:pt x="44" y="301"/>
                    <a:pt x="47" y="315"/>
                    <a:pt x="51" y="328"/>
                  </a:cubicBezTo>
                  <a:cubicBezTo>
                    <a:pt x="33" y="335"/>
                    <a:pt x="33" y="335"/>
                    <a:pt x="33" y="335"/>
                  </a:cubicBezTo>
                  <a:cubicBezTo>
                    <a:pt x="13" y="348"/>
                    <a:pt x="13" y="348"/>
                    <a:pt x="13" y="348"/>
                  </a:cubicBezTo>
                  <a:cubicBezTo>
                    <a:pt x="28" y="383"/>
                    <a:pt x="28" y="383"/>
                    <a:pt x="28" y="383"/>
                  </a:cubicBezTo>
                  <a:cubicBezTo>
                    <a:pt x="51" y="377"/>
                    <a:pt x="51" y="377"/>
                    <a:pt x="51" y="377"/>
                  </a:cubicBezTo>
                  <a:cubicBezTo>
                    <a:pt x="68" y="370"/>
                    <a:pt x="68" y="370"/>
                    <a:pt x="68" y="370"/>
                  </a:cubicBezTo>
                  <a:cubicBezTo>
                    <a:pt x="75" y="383"/>
                    <a:pt x="83" y="394"/>
                    <a:pt x="92" y="405"/>
                  </a:cubicBezTo>
                  <a:cubicBezTo>
                    <a:pt x="78" y="419"/>
                    <a:pt x="78" y="419"/>
                    <a:pt x="78" y="419"/>
                  </a:cubicBezTo>
                  <a:cubicBezTo>
                    <a:pt x="65" y="438"/>
                    <a:pt x="65" y="438"/>
                    <a:pt x="65" y="438"/>
                  </a:cubicBezTo>
                  <a:cubicBezTo>
                    <a:pt x="91" y="464"/>
                    <a:pt x="91" y="464"/>
                    <a:pt x="91" y="464"/>
                  </a:cubicBezTo>
                  <a:cubicBezTo>
                    <a:pt x="110" y="451"/>
                    <a:pt x="110" y="451"/>
                    <a:pt x="110" y="451"/>
                  </a:cubicBezTo>
                  <a:cubicBezTo>
                    <a:pt x="124" y="437"/>
                    <a:pt x="124" y="437"/>
                    <a:pt x="124" y="437"/>
                  </a:cubicBezTo>
                  <a:cubicBezTo>
                    <a:pt x="135" y="446"/>
                    <a:pt x="146" y="454"/>
                    <a:pt x="159" y="461"/>
                  </a:cubicBezTo>
                  <a:cubicBezTo>
                    <a:pt x="152" y="478"/>
                    <a:pt x="152" y="478"/>
                    <a:pt x="152" y="478"/>
                  </a:cubicBezTo>
                  <a:cubicBezTo>
                    <a:pt x="146" y="501"/>
                    <a:pt x="146" y="501"/>
                    <a:pt x="146" y="501"/>
                  </a:cubicBezTo>
                  <a:cubicBezTo>
                    <a:pt x="181" y="516"/>
                    <a:pt x="181" y="516"/>
                    <a:pt x="181" y="516"/>
                  </a:cubicBezTo>
                  <a:cubicBezTo>
                    <a:pt x="193" y="496"/>
                    <a:pt x="193" y="496"/>
                    <a:pt x="193" y="496"/>
                  </a:cubicBezTo>
                  <a:cubicBezTo>
                    <a:pt x="201" y="478"/>
                    <a:pt x="201" y="478"/>
                    <a:pt x="201" y="478"/>
                  </a:cubicBezTo>
                  <a:cubicBezTo>
                    <a:pt x="214" y="482"/>
                    <a:pt x="228" y="485"/>
                    <a:pt x="242" y="486"/>
                  </a:cubicBezTo>
                  <a:cubicBezTo>
                    <a:pt x="242" y="505"/>
                    <a:pt x="242" y="505"/>
                    <a:pt x="242" y="505"/>
                  </a:cubicBezTo>
                  <a:cubicBezTo>
                    <a:pt x="246" y="528"/>
                    <a:pt x="246" y="528"/>
                    <a:pt x="246" y="528"/>
                  </a:cubicBezTo>
                  <a:cubicBezTo>
                    <a:pt x="284" y="528"/>
                    <a:pt x="284" y="528"/>
                    <a:pt x="284" y="528"/>
                  </a:cubicBezTo>
                  <a:cubicBezTo>
                    <a:pt x="288" y="505"/>
                    <a:pt x="288" y="505"/>
                    <a:pt x="288" y="505"/>
                  </a:cubicBezTo>
                  <a:cubicBezTo>
                    <a:pt x="288" y="486"/>
                    <a:pt x="288" y="486"/>
                    <a:pt x="288" y="486"/>
                  </a:cubicBezTo>
                  <a:cubicBezTo>
                    <a:pt x="302" y="485"/>
                    <a:pt x="316" y="482"/>
                    <a:pt x="329" y="478"/>
                  </a:cubicBezTo>
                  <a:cubicBezTo>
                    <a:pt x="336" y="496"/>
                    <a:pt x="336" y="496"/>
                    <a:pt x="336" y="496"/>
                  </a:cubicBezTo>
                  <a:cubicBezTo>
                    <a:pt x="349" y="516"/>
                    <a:pt x="349" y="516"/>
                    <a:pt x="349" y="516"/>
                  </a:cubicBezTo>
                  <a:cubicBezTo>
                    <a:pt x="383" y="501"/>
                    <a:pt x="383" y="501"/>
                    <a:pt x="383" y="501"/>
                  </a:cubicBezTo>
                  <a:cubicBezTo>
                    <a:pt x="378" y="478"/>
                    <a:pt x="378" y="478"/>
                    <a:pt x="378" y="478"/>
                  </a:cubicBezTo>
                  <a:cubicBezTo>
                    <a:pt x="371" y="461"/>
                    <a:pt x="371" y="461"/>
                    <a:pt x="371" y="461"/>
                  </a:cubicBezTo>
                  <a:cubicBezTo>
                    <a:pt x="383" y="454"/>
                    <a:pt x="395" y="446"/>
                    <a:pt x="406" y="437"/>
                  </a:cubicBezTo>
                  <a:cubicBezTo>
                    <a:pt x="420" y="451"/>
                    <a:pt x="420" y="451"/>
                    <a:pt x="420" y="451"/>
                  </a:cubicBezTo>
                  <a:cubicBezTo>
                    <a:pt x="439" y="464"/>
                    <a:pt x="439" y="464"/>
                    <a:pt x="439" y="464"/>
                  </a:cubicBezTo>
                  <a:cubicBezTo>
                    <a:pt x="465" y="438"/>
                    <a:pt x="465" y="438"/>
                    <a:pt x="465" y="438"/>
                  </a:cubicBezTo>
                  <a:cubicBezTo>
                    <a:pt x="452" y="419"/>
                    <a:pt x="452" y="419"/>
                    <a:pt x="452" y="419"/>
                  </a:cubicBezTo>
                  <a:cubicBezTo>
                    <a:pt x="438" y="405"/>
                    <a:pt x="438" y="405"/>
                    <a:pt x="438" y="405"/>
                  </a:cubicBezTo>
                  <a:cubicBezTo>
                    <a:pt x="447" y="394"/>
                    <a:pt x="455" y="383"/>
                    <a:pt x="462" y="370"/>
                  </a:cubicBezTo>
                  <a:cubicBezTo>
                    <a:pt x="479" y="377"/>
                    <a:pt x="479" y="377"/>
                    <a:pt x="479" y="377"/>
                  </a:cubicBezTo>
                  <a:cubicBezTo>
                    <a:pt x="502" y="383"/>
                    <a:pt x="502" y="383"/>
                    <a:pt x="502" y="383"/>
                  </a:cubicBezTo>
                  <a:cubicBezTo>
                    <a:pt x="516" y="348"/>
                    <a:pt x="516" y="348"/>
                    <a:pt x="516" y="348"/>
                  </a:cubicBezTo>
                  <a:cubicBezTo>
                    <a:pt x="496" y="335"/>
                    <a:pt x="496" y="335"/>
                    <a:pt x="496" y="335"/>
                  </a:cubicBezTo>
                  <a:cubicBezTo>
                    <a:pt x="479" y="328"/>
                    <a:pt x="479" y="328"/>
                    <a:pt x="479" y="328"/>
                  </a:cubicBezTo>
                  <a:cubicBezTo>
                    <a:pt x="483" y="315"/>
                    <a:pt x="486" y="301"/>
                    <a:pt x="487" y="287"/>
                  </a:cubicBezTo>
                  <a:lnTo>
                    <a:pt x="506" y="287"/>
                  </a:lnTo>
                  <a:close/>
                  <a:moveTo>
                    <a:pt x="265" y="290"/>
                  </a:moveTo>
                  <a:cubicBezTo>
                    <a:pt x="251" y="290"/>
                    <a:pt x="239" y="278"/>
                    <a:pt x="239" y="264"/>
                  </a:cubicBezTo>
                  <a:cubicBezTo>
                    <a:pt x="239" y="250"/>
                    <a:pt x="251" y="238"/>
                    <a:pt x="265" y="238"/>
                  </a:cubicBezTo>
                  <a:cubicBezTo>
                    <a:pt x="279" y="238"/>
                    <a:pt x="291" y="250"/>
                    <a:pt x="291" y="264"/>
                  </a:cubicBezTo>
                  <a:cubicBezTo>
                    <a:pt x="291" y="278"/>
                    <a:pt x="279" y="290"/>
                    <a:pt x="265" y="290"/>
                  </a:cubicBez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latin typeface="Arial" panose="020B0604020202020204" pitchFamily="34" charset="0"/>
                <a:cs typeface="+mn-ea"/>
              </a:endParaRPr>
            </a:p>
          </p:txBody>
        </p:sp>
        <p:sp>
          <p:nvSpPr>
            <p:cNvPr id="119" name="Freeform 13"/>
            <p:cNvSpPr>
              <a:spLocks noEditPoints="1"/>
            </p:cNvSpPr>
            <p:nvPr/>
          </p:nvSpPr>
          <p:spPr bwMode="auto">
            <a:xfrm>
              <a:off x="5405438" y="2741613"/>
              <a:ext cx="1376363" cy="1381125"/>
            </a:xfrm>
            <a:custGeom>
              <a:avLst/>
              <a:gdLst>
                <a:gd name="T0" fmla="*/ 184 w 367"/>
                <a:gd name="T1" fmla="*/ 0 h 368"/>
                <a:gd name="T2" fmla="*/ 0 w 367"/>
                <a:gd name="T3" fmla="*/ 184 h 368"/>
                <a:gd name="T4" fmla="*/ 184 w 367"/>
                <a:gd name="T5" fmla="*/ 368 h 368"/>
                <a:gd name="T6" fmla="*/ 367 w 367"/>
                <a:gd name="T7" fmla="*/ 184 h 368"/>
                <a:gd name="T8" fmla="*/ 184 w 367"/>
                <a:gd name="T9" fmla="*/ 0 h 368"/>
                <a:gd name="T10" fmla="*/ 184 w 367"/>
                <a:gd name="T11" fmla="*/ 250 h 368"/>
                <a:gd name="T12" fmla="*/ 118 w 367"/>
                <a:gd name="T13" fmla="*/ 184 h 368"/>
                <a:gd name="T14" fmla="*/ 184 w 367"/>
                <a:gd name="T15" fmla="*/ 118 h 368"/>
                <a:gd name="T16" fmla="*/ 250 w 367"/>
                <a:gd name="T17" fmla="*/ 184 h 368"/>
                <a:gd name="T18" fmla="*/ 184 w 367"/>
                <a:gd name="T19" fmla="*/ 2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7" h="368">
                  <a:moveTo>
                    <a:pt x="184" y="0"/>
                  </a:moveTo>
                  <a:cubicBezTo>
                    <a:pt x="83" y="0"/>
                    <a:pt x="0" y="83"/>
                    <a:pt x="0" y="184"/>
                  </a:cubicBezTo>
                  <a:cubicBezTo>
                    <a:pt x="0" y="285"/>
                    <a:pt x="83" y="368"/>
                    <a:pt x="184" y="368"/>
                  </a:cubicBezTo>
                  <a:cubicBezTo>
                    <a:pt x="285" y="368"/>
                    <a:pt x="367" y="285"/>
                    <a:pt x="367" y="184"/>
                  </a:cubicBezTo>
                  <a:cubicBezTo>
                    <a:pt x="367" y="83"/>
                    <a:pt x="285" y="0"/>
                    <a:pt x="184" y="0"/>
                  </a:cubicBezTo>
                  <a:close/>
                  <a:moveTo>
                    <a:pt x="184" y="250"/>
                  </a:moveTo>
                  <a:cubicBezTo>
                    <a:pt x="148" y="250"/>
                    <a:pt x="118" y="220"/>
                    <a:pt x="118" y="184"/>
                  </a:cubicBezTo>
                  <a:cubicBezTo>
                    <a:pt x="118" y="148"/>
                    <a:pt x="148" y="118"/>
                    <a:pt x="184" y="118"/>
                  </a:cubicBezTo>
                  <a:cubicBezTo>
                    <a:pt x="220" y="118"/>
                    <a:pt x="250" y="148"/>
                    <a:pt x="250" y="184"/>
                  </a:cubicBezTo>
                  <a:cubicBezTo>
                    <a:pt x="250" y="220"/>
                    <a:pt x="220" y="250"/>
                    <a:pt x="184" y="250"/>
                  </a:cubicBezTo>
                  <a:close/>
                </a:path>
              </a:pathLst>
            </a:custGeom>
            <a:solidFill>
              <a:srgbClr val="FFFFFF"/>
            </a:solidFill>
            <a:ln w="19050">
              <a:no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latin typeface="Arial" panose="020B0604020202020204" pitchFamily="34" charset="0"/>
                <a:cs typeface="+mn-ea"/>
              </a:endParaRPr>
            </a:p>
          </p:txBody>
        </p:sp>
      </p:grpSp>
      <p:grpSp>
        <p:nvGrpSpPr>
          <p:cNvPr id="120" name="组合 119"/>
          <p:cNvGrpSpPr/>
          <p:nvPr/>
        </p:nvGrpSpPr>
        <p:grpSpPr>
          <a:xfrm>
            <a:off x="4548317" y="1794332"/>
            <a:ext cx="1243151" cy="1261856"/>
            <a:chOff x="5803900" y="2852738"/>
            <a:chExt cx="1300163" cy="1319212"/>
          </a:xfrm>
          <a:solidFill>
            <a:srgbClr val="ED4545"/>
          </a:solidFill>
        </p:grpSpPr>
        <p:sp>
          <p:nvSpPr>
            <p:cNvPr id="121" name="Freeform 18"/>
            <p:cNvSpPr>
              <a:spLocks noEditPoints="1"/>
            </p:cNvSpPr>
            <p:nvPr/>
          </p:nvSpPr>
          <p:spPr bwMode="auto">
            <a:xfrm>
              <a:off x="5803900" y="2852738"/>
              <a:ext cx="1300163" cy="1319212"/>
            </a:xfrm>
            <a:custGeom>
              <a:avLst/>
              <a:gdLst>
                <a:gd name="T0" fmla="*/ 309 w 347"/>
                <a:gd name="T1" fmla="*/ 176 h 352"/>
                <a:gd name="T2" fmla="*/ 326 w 347"/>
                <a:gd name="T3" fmla="*/ 150 h 352"/>
                <a:gd name="T4" fmla="*/ 335 w 347"/>
                <a:gd name="T5" fmla="*/ 103 h 352"/>
                <a:gd name="T6" fmla="*/ 294 w 347"/>
                <a:gd name="T7" fmla="*/ 113 h 352"/>
                <a:gd name="T8" fmla="*/ 282 w 347"/>
                <a:gd name="T9" fmla="*/ 65 h 352"/>
                <a:gd name="T10" fmla="*/ 262 w 347"/>
                <a:gd name="T11" fmla="*/ 22 h 352"/>
                <a:gd name="T12" fmla="*/ 234 w 347"/>
                <a:gd name="T13" fmla="*/ 54 h 352"/>
                <a:gd name="T14" fmla="*/ 196 w 347"/>
                <a:gd name="T15" fmla="*/ 23 h 352"/>
                <a:gd name="T16" fmla="*/ 155 w 347"/>
                <a:gd name="T17" fmla="*/ 0 h 352"/>
                <a:gd name="T18" fmla="*/ 151 w 347"/>
                <a:gd name="T19" fmla="*/ 42 h 352"/>
                <a:gd name="T20" fmla="*/ 102 w 347"/>
                <a:gd name="T21" fmla="*/ 39 h 352"/>
                <a:gd name="T22" fmla="*/ 55 w 347"/>
                <a:gd name="T23" fmla="*/ 44 h 352"/>
                <a:gd name="T24" fmla="*/ 77 w 347"/>
                <a:gd name="T25" fmla="*/ 81 h 352"/>
                <a:gd name="T26" fmla="*/ 35 w 347"/>
                <a:gd name="T27" fmla="*/ 107 h 352"/>
                <a:gd name="T28" fmla="*/ 0 w 347"/>
                <a:gd name="T29" fmla="*/ 139 h 352"/>
                <a:gd name="T30" fmla="*/ 39 w 347"/>
                <a:gd name="T31" fmla="*/ 156 h 352"/>
                <a:gd name="T32" fmla="*/ 39 w 347"/>
                <a:gd name="T33" fmla="*/ 195 h 352"/>
                <a:gd name="T34" fmla="*/ 0 w 347"/>
                <a:gd name="T35" fmla="*/ 212 h 352"/>
                <a:gd name="T36" fmla="*/ 35 w 347"/>
                <a:gd name="T37" fmla="*/ 244 h 352"/>
                <a:gd name="T38" fmla="*/ 77 w 347"/>
                <a:gd name="T39" fmla="*/ 271 h 352"/>
                <a:gd name="T40" fmla="*/ 55 w 347"/>
                <a:gd name="T41" fmla="*/ 307 h 352"/>
                <a:gd name="T42" fmla="*/ 102 w 347"/>
                <a:gd name="T43" fmla="*/ 313 h 352"/>
                <a:gd name="T44" fmla="*/ 151 w 347"/>
                <a:gd name="T45" fmla="*/ 309 h 352"/>
                <a:gd name="T46" fmla="*/ 155 w 347"/>
                <a:gd name="T47" fmla="*/ 352 h 352"/>
                <a:gd name="T48" fmla="*/ 196 w 347"/>
                <a:gd name="T49" fmla="*/ 329 h 352"/>
                <a:gd name="T50" fmla="*/ 234 w 347"/>
                <a:gd name="T51" fmla="*/ 297 h 352"/>
                <a:gd name="T52" fmla="*/ 262 w 347"/>
                <a:gd name="T53" fmla="*/ 329 h 352"/>
                <a:gd name="T54" fmla="*/ 282 w 347"/>
                <a:gd name="T55" fmla="*/ 286 h 352"/>
                <a:gd name="T56" fmla="*/ 294 w 347"/>
                <a:gd name="T57" fmla="*/ 239 h 352"/>
                <a:gd name="T58" fmla="*/ 335 w 347"/>
                <a:gd name="T59" fmla="*/ 248 h 352"/>
                <a:gd name="T60" fmla="*/ 326 w 347"/>
                <a:gd name="T61" fmla="*/ 201 h 352"/>
                <a:gd name="T62" fmla="*/ 174 w 347"/>
                <a:gd name="T63" fmla="*/ 201 h 352"/>
                <a:gd name="T64" fmla="*/ 174 w 347"/>
                <a:gd name="T65" fmla="*/ 150 h 352"/>
                <a:gd name="T66" fmla="*/ 174 w 347"/>
                <a:gd name="T67" fmla="*/ 20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352">
                  <a:moveTo>
                    <a:pt x="308" y="195"/>
                  </a:moveTo>
                  <a:cubicBezTo>
                    <a:pt x="309" y="189"/>
                    <a:pt x="309" y="182"/>
                    <a:pt x="309" y="176"/>
                  </a:cubicBezTo>
                  <a:cubicBezTo>
                    <a:pt x="309" y="169"/>
                    <a:pt x="309" y="162"/>
                    <a:pt x="308" y="156"/>
                  </a:cubicBezTo>
                  <a:cubicBezTo>
                    <a:pt x="326" y="150"/>
                    <a:pt x="326" y="150"/>
                    <a:pt x="326" y="150"/>
                  </a:cubicBezTo>
                  <a:cubicBezTo>
                    <a:pt x="347" y="139"/>
                    <a:pt x="347" y="139"/>
                    <a:pt x="347" y="139"/>
                  </a:cubicBezTo>
                  <a:cubicBezTo>
                    <a:pt x="335" y="103"/>
                    <a:pt x="335" y="103"/>
                    <a:pt x="335" y="103"/>
                  </a:cubicBezTo>
                  <a:cubicBezTo>
                    <a:pt x="312" y="107"/>
                    <a:pt x="312" y="107"/>
                    <a:pt x="312" y="107"/>
                  </a:cubicBezTo>
                  <a:cubicBezTo>
                    <a:pt x="294" y="113"/>
                    <a:pt x="294" y="113"/>
                    <a:pt x="294" y="113"/>
                  </a:cubicBezTo>
                  <a:cubicBezTo>
                    <a:pt x="288" y="101"/>
                    <a:pt x="280" y="90"/>
                    <a:pt x="271" y="81"/>
                  </a:cubicBezTo>
                  <a:cubicBezTo>
                    <a:pt x="282" y="65"/>
                    <a:pt x="282" y="65"/>
                    <a:pt x="282" y="65"/>
                  </a:cubicBezTo>
                  <a:cubicBezTo>
                    <a:pt x="292" y="44"/>
                    <a:pt x="292" y="44"/>
                    <a:pt x="292" y="44"/>
                  </a:cubicBezTo>
                  <a:cubicBezTo>
                    <a:pt x="262" y="22"/>
                    <a:pt x="262" y="22"/>
                    <a:pt x="262" y="22"/>
                  </a:cubicBezTo>
                  <a:cubicBezTo>
                    <a:pt x="245" y="39"/>
                    <a:pt x="245" y="39"/>
                    <a:pt x="245" y="39"/>
                  </a:cubicBezTo>
                  <a:cubicBezTo>
                    <a:pt x="234" y="54"/>
                    <a:pt x="234" y="54"/>
                    <a:pt x="234" y="54"/>
                  </a:cubicBezTo>
                  <a:cubicBezTo>
                    <a:pt x="222" y="48"/>
                    <a:pt x="210" y="44"/>
                    <a:pt x="196" y="42"/>
                  </a:cubicBezTo>
                  <a:cubicBezTo>
                    <a:pt x="196" y="23"/>
                    <a:pt x="196" y="23"/>
                    <a:pt x="196" y="23"/>
                  </a:cubicBezTo>
                  <a:cubicBezTo>
                    <a:pt x="192" y="0"/>
                    <a:pt x="192" y="0"/>
                    <a:pt x="192" y="0"/>
                  </a:cubicBezTo>
                  <a:cubicBezTo>
                    <a:pt x="155" y="0"/>
                    <a:pt x="155" y="0"/>
                    <a:pt x="155" y="0"/>
                  </a:cubicBezTo>
                  <a:cubicBezTo>
                    <a:pt x="151" y="23"/>
                    <a:pt x="151" y="23"/>
                    <a:pt x="151" y="23"/>
                  </a:cubicBezTo>
                  <a:cubicBezTo>
                    <a:pt x="151" y="42"/>
                    <a:pt x="151" y="42"/>
                    <a:pt x="151" y="42"/>
                  </a:cubicBezTo>
                  <a:cubicBezTo>
                    <a:pt x="138" y="44"/>
                    <a:pt x="125" y="48"/>
                    <a:pt x="113" y="54"/>
                  </a:cubicBezTo>
                  <a:cubicBezTo>
                    <a:pt x="102" y="39"/>
                    <a:pt x="102" y="39"/>
                    <a:pt x="102" y="39"/>
                  </a:cubicBezTo>
                  <a:cubicBezTo>
                    <a:pt x="85" y="22"/>
                    <a:pt x="85" y="22"/>
                    <a:pt x="85" y="22"/>
                  </a:cubicBezTo>
                  <a:cubicBezTo>
                    <a:pt x="55" y="44"/>
                    <a:pt x="55" y="44"/>
                    <a:pt x="55" y="44"/>
                  </a:cubicBezTo>
                  <a:cubicBezTo>
                    <a:pt x="65" y="65"/>
                    <a:pt x="65" y="65"/>
                    <a:pt x="65" y="65"/>
                  </a:cubicBezTo>
                  <a:cubicBezTo>
                    <a:pt x="77" y="81"/>
                    <a:pt x="77" y="81"/>
                    <a:pt x="77" y="81"/>
                  </a:cubicBezTo>
                  <a:cubicBezTo>
                    <a:pt x="67" y="90"/>
                    <a:pt x="60" y="101"/>
                    <a:pt x="53" y="113"/>
                  </a:cubicBezTo>
                  <a:cubicBezTo>
                    <a:pt x="35" y="107"/>
                    <a:pt x="35" y="107"/>
                    <a:pt x="35" y="107"/>
                  </a:cubicBezTo>
                  <a:cubicBezTo>
                    <a:pt x="12" y="103"/>
                    <a:pt x="12" y="103"/>
                    <a:pt x="12" y="103"/>
                  </a:cubicBezTo>
                  <a:cubicBezTo>
                    <a:pt x="0" y="139"/>
                    <a:pt x="0" y="139"/>
                    <a:pt x="0" y="139"/>
                  </a:cubicBezTo>
                  <a:cubicBezTo>
                    <a:pt x="21" y="150"/>
                    <a:pt x="21" y="150"/>
                    <a:pt x="21" y="150"/>
                  </a:cubicBezTo>
                  <a:cubicBezTo>
                    <a:pt x="39" y="156"/>
                    <a:pt x="39" y="156"/>
                    <a:pt x="39" y="156"/>
                  </a:cubicBezTo>
                  <a:cubicBezTo>
                    <a:pt x="38" y="162"/>
                    <a:pt x="38" y="169"/>
                    <a:pt x="38" y="176"/>
                  </a:cubicBezTo>
                  <a:cubicBezTo>
                    <a:pt x="38" y="182"/>
                    <a:pt x="38" y="189"/>
                    <a:pt x="39" y="195"/>
                  </a:cubicBezTo>
                  <a:cubicBezTo>
                    <a:pt x="21" y="201"/>
                    <a:pt x="21" y="201"/>
                    <a:pt x="21" y="201"/>
                  </a:cubicBezTo>
                  <a:cubicBezTo>
                    <a:pt x="0" y="212"/>
                    <a:pt x="0" y="212"/>
                    <a:pt x="0" y="212"/>
                  </a:cubicBezTo>
                  <a:cubicBezTo>
                    <a:pt x="12" y="248"/>
                    <a:pt x="12" y="248"/>
                    <a:pt x="12" y="248"/>
                  </a:cubicBezTo>
                  <a:cubicBezTo>
                    <a:pt x="35" y="244"/>
                    <a:pt x="35" y="244"/>
                    <a:pt x="35" y="244"/>
                  </a:cubicBezTo>
                  <a:cubicBezTo>
                    <a:pt x="53" y="239"/>
                    <a:pt x="53" y="239"/>
                    <a:pt x="53" y="239"/>
                  </a:cubicBezTo>
                  <a:cubicBezTo>
                    <a:pt x="60" y="250"/>
                    <a:pt x="67" y="261"/>
                    <a:pt x="77" y="271"/>
                  </a:cubicBezTo>
                  <a:cubicBezTo>
                    <a:pt x="65" y="286"/>
                    <a:pt x="65" y="286"/>
                    <a:pt x="65" y="286"/>
                  </a:cubicBezTo>
                  <a:cubicBezTo>
                    <a:pt x="55" y="307"/>
                    <a:pt x="55" y="307"/>
                    <a:pt x="55" y="307"/>
                  </a:cubicBezTo>
                  <a:cubicBezTo>
                    <a:pt x="85" y="329"/>
                    <a:pt x="85" y="329"/>
                    <a:pt x="85" y="329"/>
                  </a:cubicBezTo>
                  <a:cubicBezTo>
                    <a:pt x="102" y="313"/>
                    <a:pt x="102" y="313"/>
                    <a:pt x="102" y="313"/>
                  </a:cubicBezTo>
                  <a:cubicBezTo>
                    <a:pt x="113" y="297"/>
                    <a:pt x="113" y="297"/>
                    <a:pt x="113" y="297"/>
                  </a:cubicBezTo>
                  <a:cubicBezTo>
                    <a:pt x="125" y="303"/>
                    <a:pt x="138" y="307"/>
                    <a:pt x="151" y="309"/>
                  </a:cubicBezTo>
                  <a:cubicBezTo>
                    <a:pt x="151" y="329"/>
                    <a:pt x="151" y="329"/>
                    <a:pt x="151" y="329"/>
                  </a:cubicBezTo>
                  <a:cubicBezTo>
                    <a:pt x="155" y="352"/>
                    <a:pt x="155" y="352"/>
                    <a:pt x="155" y="352"/>
                  </a:cubicBezTo>
                  <a:cubicBezTo>
                    <a:pt x="192" y="352"/>
                    <a:pt x="192" y="352"/>
                    <a:pt x="192" y="352"/>
                  </a:cubicBezTo>
                  <a:cubicBezTo>
                    <a:pt x="196" y="329"/>
                    <a:pt x="196" y="329"/>
                    <a:pt x="196" y="329"/>
                  </a:cubicBezTo>
                  <a:cubicBezTo>
                    <a:pt x="196" y="309"/>
                    <a:pt x="196" y="309"/>
                    <a:pt x="196" y="309"/>
                  </a:cubicBezTo>
                  <a:cubicBezTo>
                    <a:pt x="210" y="307"/>
                    <a:pt x="222" y="303"/>
                    <a:pt x="234" y="297"/>
                  </a:cubicBezTo>
                  <a:cubicBezTo>
                    <a:pt x="245" y="313"/>
                    <a:pt x="245" y="313"/>
                    <a:pt x="245" y="313"/>
                  </a:cubicBezTo>
                  <a:cubicBezTo>
                    <a:pt x="262" y="329"/>
                    <a:pt x="262" y="329"/>
                    <a:pt x="262" y="329"/>
                  </a:cubicBezTo>
                  <a:cubicBezTo>
                    <a:pt x="292" y="307"/>
                    <a:pt x="292" y="307"/>
                    <a:pt x="292" y="307"/>
                  </a:cubicBezTo>
                  <a:cubicBezTo>
                    <a:pt x="282" y="286"/>
                    <a:pt x="282" y="286"/>
                    <a:pt x="282" y="286"/>
                  </a:cubicBezTo>
                  <a:cubicBezTo>
                    <a:pt x="271" y="271"/>
                    <a:pt x="271" y="271"/>
                    <a:pt x="271" y="271"/>
                  </a:cubicBezTo>
                  <a:cubicBezTo>
                    <a:pt x="280" y="261"/>
                    <a:pt x="288" y="250"/>
                    <a:pt x="294" y="239"/>
                  </a:cubicBezTo>
                  <a:cubicBezTo>
                    <a:pt x="312" y="244"/>
                    <a:pt x="312" y="244"/>
                    <a:pt x="312" y="244"/>
                  </a:cubicBezTo>
                  <a:cubicBezTo>
                    <a:pt x="335" y="248"/>
                    <a:pt x="335" y="248"/>
                    <a:pt x="335" y="248"/>
                  </a:cubicBezTo>
                  <a:cubicBezTo>
                    <a:pt x="347" y="212"/>
                    <a:pt x="347" y="212"/>
                    <a:pt x="347" y="212"/>
                  </a:cubicBezTo>
                  <a:cubicBezTo>
                    <a:pt x="326" y="201"/>
                    <a:pt x="326" y="201"/>
                    <a:pt x="326" y="201"/>
                  </a:cubicBezTo>
                  <a:lnTo>
                    <a:pt x="308" y="195"/>
                  </a:lnTo>
                  <a:close/>
                  <a:moveTo>
                    <a:pt x="174" y="201"/>
                  </a:moveTo>
                  <a:cubicBezTo>
                    <a:pt x="159" y="201"/>
                    <a:pt x="148" y="190"/>
                    <a:pt x="148" y="176"/>
                  </a:cubicBezTo>
                  <a:cubicBezTo>
                    <a:pt x="148" y="162"/>
                    <a:pt x="159" y="150"/>
                    <a:pt x="174" y="150"/>
                  </a:cubicBezTo>
                  <a:cubicBezTo>
                    <a:pt x="188" y="150"/>
                    <a:pt x="199" y="162"/>
                    <a:pt x="199" y="176"/>
                  </a:cubicBezTo>
                  <a:cubicBezTo>
                    <a:pt x="199" y="190"/>
                    <a:pt x="188" y="201"/>
                    <a:pt x="174" y="201"/>
                  </a:cubicBez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latin typeface="Arial" panose="020B0604020202020204" pitchFamily="34" charset="0"/>
                <a:cs typeface="+mn-ea"/>
              </a:endParaRPr>
            </a:p>
          </p:txBody>
        </p:sp>
        <p:sp>
          <p:nvSpPr>
            <p:cNvPr id="122" name="Freeform 19"/>
            <p:cNvSpPr>
              <a:spLocks noEditPoints="1"/>
            </p:cNvSpPr>
            <p:nvPr/>
          </p:nvSpPr>
          <p:spPr bwMode="auto">
            <a:xfrm>
              <a:off x="6080125" y="3136900"/>
              <a:ext cx="747713" cy="746125"/>
            </a:xfrm>
            <a:custGeom>
              <a:avLst/>
              <a:gdLst>
                <a:gd name="T0" fmla="*/ 100 w 199"/>
                <a:gd name="T1" fmla="*/ 0 h 199"/>
                <a:gd name="T2" fmla="*/ 0 w 199"/>
                <a:gd name="T3" fmla="*/ 100 h 199"/>
                <a:gd name="T4" fmla="*/ 100 w 199"/>
                <a:gd name="T5" fmla="*/ 199 h 199"/>
                <a:gd name="T6" fmla="*/ 199 w 199"/>
                <a:gd name="T7" fmla="*/ 100 h 199"/>
                <a:gd name="T8" fmla="*/ 100 w 199"/>
                <a:gd name="T9" fmla="*/ 0 h 199"/>
                <a:gd name="T10" fmla="*/ 100 w 199"/>
                <a:gd name="T11" fmla="*/ 150 h 199"/>
                <a:gd name="T12" fmla="*/ 49 w 199"/>
                <a:gd name="T13" fmla="*/ 100 h 199"/>
                <a:gd name="T14" fmla="*/ 100 w 199"/>
                <a:gd name="T15" fmla="*/ 49 h 199"/>
                <a:gd name="T16" fmla="*/ 150 w 199"/>
                <a:gd name="T17" fmla="*/ 100 h 199"/>
                <a:gd name="T18" fmla="*/ 100 w 199"/>
                <a:gd name="T19" fmla="*/ 15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99">
                  <a:moveTo>
                    <a:pt x="100" y="0"/>
                  </a:moveTo>
                  <a:cubicBezTo>
                    <a:pt x="45" y="0"/>
                    <a:pt x="0" y="45"/>
                    <a:pt x="0" y="100"/>
                  </a:cubicBezTo>
                  <a:cubicBezTo>
                    <a:pt x="0" y="155"/>
                    <a:pt x="45" y="199"/>
                    <a:pt x="100" y="199"/>
                  </a:cubicBezTo>
                  <a:cubicBezTo>
                    <a:pt x="155" y="199"/>
                    <a:pt x="199" y="155"/>
                    <a:pt x="199" y="100"/>
                  </a:cubicBezTo>
                  <a:cubicBezTo>
                    <a:pt x="199" y="45"/>
                    <a:pt x="155" y="0"/>
                    <a:pt x="100" y="0"/>
                  </a:cubicBezTo>
                  <a:close/>
                  <a:moveTo>
                    <a:pt x="100" y="150"/>
                  </a:moveTo>
                  <a:cubicBezTo>
                    <a:pt x="72" y="150"/>
                    <a:pt x="49" y="128"/>
                    <a:pt x="49" y="100"/>
                  </a:cubicBezTo>
                  <a:cubicBezTo>
                    <a:pt x="49" y="72"/>
                    <a:pt x="72" y="49"/>
                    <a:pt x="100" y="49"/>
                  </a:cubicBezTo>
                  <a:cubicBezTo>
                    <a:pt x="127" y="49"/>
                    <a:pt x="150" y="72"/>
                    <a:pt x="150" y="100"/>
                  </a:cubicBezTo>
                  <a:cubicBezTo>
                    <a:pt x="150" y="128"/>
                    <a:pt x="127" y="150"/>
                    <a:pt x="100" y="150"/>
                  </a:cubicBezTo>
                  <a:close/>
                </a:path>
              </a:pathLst>
            </a:custGeom>
            <a:solidFill>
              <a:srgbClr val="FFFFFF"/>
            </a:solidFill>
            <a:ln w="19050">
              <a:no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latin typeface="Arial" panose="020B0604020202020204" pitchFamily="34" charset="0"/>
                <a:cs typeface="+mn-ea"/>
              </a:endParaRPr>
            </a:p>
          </p:txBody>
        </p:sp>
      </p:grpSp>
      <p:grpSp>
        <p:nvGrpSpPr>
          <p:cNvPr id="123" name="组合 122"/>
          <p:cNvGrpSpPr/>
          <p:nvPr/>
        </p:nvGrpSpPr>
        <p:grpSpPr>
          <a:xfrm>
            <a:off x="5618450" y="2025138"/>
            <a:ext cx="1510299" cy="1509371"/>
            <a:chOff x="5305425" y="2638425"/>
            <a:chExt cx="1579563" cy="1577975"/>
          </a:xfrm>
          <a:solidFill>
            <a:srgbClr val="ED4545"/>
          </a:solidFill>
        </p:grpSpPr>
        <p:sp>
          <p:nvSpPr>
            <p:cNvPr id="124" name="Freeform 6"/>
            <p:cNvSpPr>
              <a:spLocks noEditPoints="1"/>
            </p:cNvSpPr>
            <p:nvPr/>
          </p:nvSpPr>
          <p:spPr bwMode="auto">
            <a:xfrm>
              <a:off x="5305425" y="2638425"/>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latin typeface="Arial" panose="020B0604020202020204" pitchFamily="34" charset="0"/>
                <a:cs typeface="+mn-ea"/>
              </a:endParaRPr>
            </a:p>
          </p:txBody>
        </p:sp>
        <p:sp>
          <p:nvSpPr>
            <p:cNvPr id="125"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rgbClr val="FFFFFF"/>
            </a:solidFill>
            <a:ln w="19050">
              <a:noFill/>
            </a:ln>
            <a:effectLst/>
          </p:spPr>
          <p:txBody>
            <a:bodyPr vert="horz" wrap="square" lIns="68580" tIns="34290" rIns="68580" bIns="34290" numCol="1" anchor="t" anchorCtr="0" compatLnSpc="1"/>
            <a:lstStyle/>
            <a:p>
              <a:pPr algn="ctr" fontAlgn="base">
                <a:lnSpc>
                  <a:spcPct val="200000"/>
                </a:lnSpc>
                <a:spcBef>
                  <a:spcPct val="0"/>
                </a:spcBef>
                <a:spcAft>
                  <a:spcPct val="0"/>
                </a:spcAft>
              </a:pPr>
              <a:endParaRPr lang="zh-CN" altLang="en-US" sz="4050" b="1">
                <a:latin typeface="Arial" panose="020B0604020202020204" pitchFamily="34" charset="0"/>
                <a:cs typeface="+mn-ea"/>
              </a:endParaRPr>
            </a:p>
          </p:txBody>
        </p:sp>
      </p:grpSp>
      <p:sp>
        <p:nvSpPr>
          <p:cNvPr id="126" name="TextBox 28"/>
          <p:cNvSpPr txBox="1"/>
          <p:nvPr/>
        </p:nvSpPr>
        <p:spPr>
          <a:xfrm>
            <a:off x="395125" y="2135650"/>
            <a:ext cx="1139284" cy="623221"/>
          </a:xfrm>
          <a:prstGeom prst="rect">
            <a:avLst/>
          </a:prstGeom>
          <a:noFill/>
        </p:spPr>
        <p:txBody>
          <a:bodyPr wrap="square" lIns="68553" tIns="34277" rIns="68553" bIns="34277" rtlCol="0" anchor="ctr">
            <a:spAutoFit/>
          </a:bodyPr>
          <a:lstStyle/>
          <a:p>
            <a:pPr lvl="0"/>
            <a:endParaRPr lang="en-US" altLang="zh-CN" sz="450">
              <a:latin typeface="+mn-ea"/>
              <a:cs typeface="+mn-ea"/>
            </a:endParaRPr>
          </a:p>
          <a:p>
            <a:pPr lvl="0"/>
            <a:r>
              <a:rPr lang="zh-CN" altLang="en-US" sz="1050">
                <a:latin typeface="+mn-ea"/>
                <a:cs typeface="+mn-ea"/>
              </a:rPr>
              <a:t>单击添加文本单击添加文本单击添加文本</a:t>
            </a:r>
            <a:endParaRPr lang="zh-CN" altLang="en-US" sz="1050">
              <a:latin typeface="+mn-ea"/>
              <a:cs typeface="+mn-ea"/>
            </a:endParaRPr>
          </a:p>
        </p:txBody>
      </p:sp>
      <p:sp>
        <p:nvSpPr>
          <p:cNvPr id="127" name="矩形 126"/>
          <p:cNvSpPr/>
          <p:nvPr/>
        </p:nvSpPr>
        <p:spPr>
          <a:xfrm>
            <a:off x="2169860" y="843559"/>
            <a:ext cx="1198703" cy="311598"/>
          </a:xfrm>
          <a:prstGeom prst="rect">
            <a:avLst/>
          </a:prstGeom>
        </p:spPr>
        <p:txBody>
          <a:bodyPr wrap="square" lIns="68553" tIns="34277" rIns="68553" bIns="34277">
            <a:spAutoFit/>
          </a:bodyPr>
          <a:lstStyle/>
          <a:p>
            <a:pPr algn="ctr"/>
            <a:r>
              <a:rPr lang="zh-CN" altLang="en-US" sz="1575" b="1">
                <a:latin typeface="+mn-ea"/>
                <a:cs typeface="+mn-ea"/>
              </a:rPr>
              <a:t>添加标题</a:t>
            </a:r>
            <a:endParaRPr lang="en-US" altLang="zh-CN" sz="1015">
              <a:latin typeface="+mn-ea"/>
              <a:cs typeface="+mn-ea"/>
            </a:endParaRPr>
          </a:p>
        </p:txBody>
      </p:sp>
      <p:sp>
        <p:nvSpPr>
          <p:cNvPr id="128" name="TextBox 30"/>
          <p:cNvSpPr txBox="1"/>
          <p:nvPr/>
        </p:nvSpPr>
        <p:spPr>
          <a:xfrm>
            <a:off x="1171815" y="2998568"/>
            <a:ext cx="1300558" cy="623221"/>
          </a:xfrm>
          <a:prstGeom prst="rect">
            <a:avLst/>
          </a:prstGeom>
          <a:noFill/>
        </p:spPr>
        <p:txBody>
          <a:bodyPr wrap="square" lIns="68553" tIns="34277" rIns="68553" bIns="34277" rtlCol="0" anchor="ctr">
            <a:spAutoFit/>
          </a:bodyPr>
          <a:lstStyle/>
          <a:p>
            <a:pPr lvl="0"/>
            <a:endParaRPr lang="en-US" altLang="zh-CN" sz="450">
              <a:latin typeface="+mn-ea"/>
              <a:cs typeface="+mn-ea"/>
            </a:endParaRPr>
          </a:p>
          <a:p>
            <a:r>
              <a:rPr lang="zh-CN" altLang="en-US" sz="1050">
                <a:latin typeface="+mn-ea"/>
                <a:cs typeface="+mn-ea"/>
              </a:rPr>
              <a:t>单击添加文本单击添加文本单击添加文本单击添加文本</a:t>
            </a:r>
            <a:endParaRPr lang="zh-CN" altLang="en-US" sz="1050">
              <a:latin typeface="+mn-ea"/>
              <a:cs typeface="+mn-ea"/>
            </a:endParaRPr>
          </a:p>
        </p:txBody>
      </p:sp>
      <p:sp>
        <p:nvSpPr>
          <p:cNvPr id="129" name="矩形 128"/>
          <p:cNvSpPr/>
          <p:nvPr/>
        </p:nvSpPr>
        <p:spPr>
          <a:xfrm>
            <a:off x="3278818" y="4198975"/>
            <a:ext cx="1198703" cy="311598"/>
          </a:xfrm>
          <a:prstGeom prst="rect">
            <a:avLst/>
          </a:prstGeom>
        </p:spPr>
        <p:txBody>
          <a:bodyPr wrap="square" lIns="68553" tIns="34277" rIns="68553" bIns="34277">
            <a:spAutoFit/>
          </a:bodyPr>
          <a:lstStyle/>
          <a:p>
            <a:pPr algn="ctr"/>
            <a:r>
              <a:rPr lang="zh-CN" altLang="en-US" sz="1575" b="1">
                <a:latin typeface="+mn-ea"/>
                <a:cs typeface="+mn-ea"/>
              </a:rPr>
              <a:t>添加标题</a:t>
            </a:r>
            <a:endParaRPr lang="en-US" altLang="zh-CN" sz="1015">
              <a:latin typeface="+mn-ea"/>
              <a:cs typeface="+mn-ea"/>
            </a:endParaRPr>
          </a:p>
        </p:txBody>
      </p:sp>
      <p:sp>
        <p:nvSpPr>
          <p:cNvPr id="130" name="TextBox 32"/>
          <p:cNvSpPr txBox="1"/>
          <p:nvPr/>
        </p:nvSpPr>
        <p:spPr>
          <a:xfrm>
            <a:off x="6305138" y="1416858"/>
            <a:ext cx="1613335" cy="461639"/>
          </a:xfrm>
          <a:prstGeom prst="rect">
            <a:avLst/>
          </a:prstGeom>
          <a:noFill/>
        </p:spPr>
        <p:txBody>
          <a:bodyPr wrap="square" lIns="68553" tIns="34277" rIns="68553" bIns="34277" rtlCol="0" anchor="ctr">
            <a:spAutoFit/>
          </a:bodyPr>
          <a:lstStyle/>
          <a:p>
            <a:pPr lvl="0"/>
            <a:endParaRPr lang="en-US" altLang="zh-CN" sz="450">
              <a:latin typeface="+mn-ea"/>
              <a:cs typeface="+mn-ea"/>
            </a:endParaRPr>
          </a:p>
          <a:p>
            <a:pPr lvl="0"/>
            <a:r>
              <a:rPr lang="zh-CN" altLang="en-US" sz="1050">
                <a:latin typeface="+mn-ea"/>
                <a:cs typeface="+mn-ea"/>
              </a:rPr>
              <a:t>单击添加文本单击添加文本单击添加文本</a:t>
            </a:r>
            <a:endParaRPr lang="zh-CN" altLang="en-US" sz="1050">
              <a:latin typeface="+mn-ea"/>
              <a:cs typeface="+mn-ea"/>
            </a:endParaRPr>
          </a:p>
        </p:txBody>
      </p:sp>
      <p:sp>
        <p:nvSpPr>
          <p:cNvPr id="131" name="矩形 130"/>
          <p:cNvSpPr/>
          <p:nvPr/>
        </p:nvSpPr>
        <p:spPr>
          <a:xfrm>
            <a:off x="4570541" y="1388163"/>
            <a:ext cx="1198703" cy="311598"/>
          </a:xfrm>
          <a:prstGeom prst="rect">
            <a:avLst/>
          </a:prstGeom>
        </p:spPr>
        <p:txBody>
          <a:bodyPr wrap="square" lIns="68553" tIns="34277" rIns="68553" bIns="34277">
            <a:spAutoFit/>
          </a:bodyPr>
          <a:lstStyle/>
          <a:p>
            <a:pPr algn="ctr"/>
            <a:r>
              <a:rPr lang="zh-CN" altLang="en-US" sz="1575" b="1">
                <a:latin typeface="+mn-ea"/>
                <a:cs typeface="+mn-ea"/>
              </a:rPr>
              <a:t>添加标题</a:t>
            </a:r>
            <a:endParaRPr lang="en-US" altLang="zh-CN" sz="1015">
              <a:latin typeface="+mn-ea"/>
              <a:cs typeface="+mn-ea"/>
            </a:endParaRPr>
          </a:p>
        </p:txBody>
      </p:sp>
      <p:sp>
        <p:nvSpPr>
          <p:cNvPr id="132" name="TextBox 34"/>
          <p:cNvSpPr txBox="1"/>
          <p:nvPr/>
        </p:nvSpPr>
        <p:spPr>
          <a:xfrm>
            <a:off x="7378622" y="3027840"/>
            <a:ext cx="1514864" cy="623221"/>
          </a:xfrm>
          <a:prstGeom prst="rect">
            <a:avLst/>
          </a:prstGeom>
          <a:noFill/>
        </p:spPr>
        <p:txBody>
          <a:bodyPr wrap="square" lIns="68553" tIns="34277" rIns="68553" bIns="34277" rtlCol="0" anchor="ctr">
            <a:spAutoFit/>
          </a:bodyPr>
          <a:lstStyle/>
          <a:p>
            <a:pPr lvl="0"/>
            <a:endParaRPr lang="en-US" altLang="zh-CN" sz="450">
              <a:latin typeface="+mn-ea"/>
              <a:cs typeface="+mn-ea"/>
            </a:endParaRPr>
          </a:p>
          <a:p>
            <a:pPr lvl="0"/>
            <a:r>
              <a:rPr lang="zh-CN" altLang="en-US" sz="1050">
                <a:latin typeface="+mn-ea"/>
                <a:cs typeface="+mn-ea"/>
              </a:rPr>
              <a:t>单击添加文本单击添加文本单击添加文本单击添加文本</a:t>
            </a:r>
            <a:endParaRPr lang="zh-CN" altLang="en-US" sz="1050">
              <a:latin typeface="+mn-ea"/>
              <a:cs typeface="+mn-ea"/>
            </a:endParaRPr>
          </a:p>
        </p:txBody>
      </p:sp>
      <p:sp>
        <p:nvSpPr>
          <p:cNvPr id="133" name="矩形 132"/>
          <p:cNvSpPr/>
          <p:nvPr/>
        </p:nvSpPr>
        <p:spPr>
          <a:xfrm>
            <a:off x="5774248" y="3631326"/>
            <a:ext cx="1198703" cy="311598"/>
          </a:xfrm>
          <a:prstGeom prst="rect">
            <a:avLst/>
          </a:prstGeom>
        </p:spPr>
        <p:txBody>
          <a:bodyPr wrap="square" lIns="68553" tIns="34277" rIns="68553" bIns="34277">
            <a:spAutoFit/>
          </a:bodyPr>
          <a:lstStyle/>
          <a:p>
            <a:pPr algn="ctr"/>
            <a:r>
              <a:rPr lang="zh-CN" altLang="en-US" sz="1575" b="1">
                <a:latin typeface="+mn-ea"/>
                <a:cs typeface="+mn-ea"/>
              </a:rPr>
              <a:t>添加标题</a:t>
            </a:r>
            <a:endParaRPr lang="en-US" altLang="zh-CN" sz="1015">
              <a:latin typeface="+mn-ea"/>
              <a:cs typeface="+mn-ea"/>
            </a:endParaRPr>
          </a:p>
        </p:txBody>
      </p:sp>
      <p:cxnSp>
        <p:nvCxnSpPr>
          <p:cNvPr id="134" name="肘形连接符 133"/>
          <p:cNvCxnSpPr/>
          <p:nvPr/>
        </p:nvCxnSpPr>
        <p:spPr>
          <a:xfrm rot="10800000" flipV="1">
            <a:off x="424780" y="2236268"/>
            <a:ext cx="1589288" cy="542795"/>
          </a:xfrm>
          <a:prstGeom prst="bentConnector3">
            <a:avLst>
              <a:gd name="adj1" fmla="val 32626"/>
            </a:avLst>
          </a:prstGeom>
          <a:ln>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5" name="肘形连接符 134"/>
          <p:cNvCxnSpPr/>
          <p:nvPr/>
        </p:nvCxnSpPr>
        <p:spPr>
          <a:xfrm rot="10800000">
            <a:off x="1219422" y="3024014"/>
            <a:ext cx="1710830" cy="375837"/>
          </a:xfrm>
          <a:prstGeom prst="bentConnector3">
            <a:avLst>
              <a:gd name="adj1" fmla="val 29965"/>
            </a:avLst>
          </a:prstGeom>
          <a:ln>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6" name="肘形连接符 135"/>
          <p:cNvCxnSpPr/>
          <p:nvPr/>
        </p:nvCxnSpPr>
        <p:spPr>
          <a:xfrm rot="10800000" flipV="1">
            <a:off x="6964694" y="3056187"/>
            <a:ext cx="1817535" cy="368987"/>
          </a:xfrm>
          <a:prstGeom prst="bentConnector3">
            <a:avLst>
              <a:gd name="adj1" fmla="val 77764"/>
            </a:avLst>
          </a:prstGeom>
          <a:ln>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7" name="肘形连接符 136"/>
          <p:cNvCxnSpPr/>
          <p:nvPr/>
        </p:nvCxnSpPr>
        <p:spPr>
          <a:xfrm rot="10800000" flipV="1">
            <a:off x="5769245" y="1388164"/>
            <a:ext cx="2149226" cy="519028"/>
          </a:xfrm>
          <a:prstGeom prst="bentConnector3">
            <a:avLst>
              <a:gd name="adj1" fmla="val 77024"/>
            </a:avLst>
          </a:prstGeom>
          <a:ln>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mc:Choice xmlns:p14="http://schemas.microsoft.com/office/powerpoint/2010/main" Requires="p14">
      <p:transition spd="slow" p14:dur="1600" advTm="0">
        <p:blinds dir="vert"/>
      </p:transition>
    </mc:Choice>
    <mc:Fallback>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94"/>
                                        </p:tgtEl>
                                        <p:attrNameLst>
                                          <p:attrName>style.visibility</p:attrName>
                                        </p:attrNameLst>
                                      </p:cBhvr>
                                      <p:to>
                                        <p:strVal val="visible"/>
                                      </p:to>
                                    </p:set>
                                    <p:animEffect transition="in" filter="fade">
                                      <p:cBhvr>
                                        <p:cTn id="20" dur="500"/>
                                        <p:tgtEl>
                                          <p:spTgt spid="94"/>
                                        </p:tgtEl>
                                      </p:cBhvr>
                                    </p:animEffect>
                                  </p:childTnLst>
                                </p:cTn>
                              </p:par>
                              <p:par>
                                <p:cTn id="21" presetID="8" presetClass="emph" presetSubtype="0" repeatCount="indefinite" fill="hold" nodeType="withEffect">
                                  <p:stCondLst>
                                    <p:cond delay="0"/>
                                  </p:stCondLst>
                                  <p:childTnLst>
                                    <p:animRot by="-86400000">
                                      <p:cBhvr>
                                        <p:cTn id="22" dur="8000" fill="hold"/>
                                        <p:tgtEl>
                                          <p:spTgt spid="94"/>
                                        </p:tgtEl>
                                        <p:attrNameLst>
                                          <p:attrName>r</p:attrName>
                                        </p:attrNameLst>
                                      </p:cBhvr>
                                    </p:animRot>
                                  </p:childTnLst>
                                </p:cTn>
                              </p:par>
                              <p:par>
                                <p:cTn id="23" presetID="22" presetClass="entr" presetSubtype="2" fill="hold" nodeType="withEffect">
                                  <p:stCondLst>
                                    <p:cond delay="0"/>
                                  </p:stCondLst>
                                  <p:childTnLst>
                                    <p:set>
                                      <p:cBhvr>
                                        <p:cTn id="24" dur="1" fill="hold">
                                          <p:stCondLst>
                                            <p:cond delay="0"/>
                                          </p:stCondLst>
                                        </p:cTn>
                                        <p:tgtEl>
                                          <p:spTgt spid="134"/>
                                        </p:tgtEl>
                                        <p:attrNameLst>
                                          <p:attrName>style.visibility</p:attrName>
                                        </p:attrNameLst>
                                      </p:cBhvr>
                                      <p:to>
                                        <p:strVal val="visible"/>
                                      </p:to>
                                    </p:set>
                                    <p:animEffect transition="in" filter="wipe(right)">
                                      <p:cBhvr>
                                        <p:cTn id="25" dur="500"/>
                                        <p:tgtEl>
                                          <p:spTgt spid="134"/>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126"/>
                                        </p:tgtEl>
                                        <p:attrNameLst>
                                          <p:attrName>style.visibility</p:attrName>
                                        </p:attrNameLst>
                                      </p:cBhvr>
                                      <p:to>
                                        <p:strVal val="visible"/>
                                      </p:to>
                                    </p:set>
                                    <p:anim calcmode="lin" valueType="num">
                                      <p:cBhvr>
                                        <p:cTn id="28" dur="500" fill="hold"/>
                                        <p:tgtEl>
                                          <p:spTgt spid="126"/>
                                        </p:tgtEl>
                                        <p:attrNameLst>
                                          <p:attrName>ppt_w</p:attrName>
                                        </p:attrNameLst>
                                      </p:cBhvr>
                                      <p:tavLst>
                                        <p:tav tm="0">
                                          <p:val>
                                            <p:fltVal val="0"/>
                                          </p:val>
                                        </p:tav>
                                        <p:tav tm="100000">
                                          <p:val>
                                            <p:strVal val="#ppt_w"/>
                                          </p:val>
                                        </p:tav>
                                      </p:tavLst>
                                    </p:anim>
                                    <p:anim calcmode="lin" valueType="num">
                                      <p:cBhvr>
                                        <p:cTn id="29" dur="500" fill="hold"/>
                                        <p:tgtEl>
                                          <p:spTgt spid="126"/>
                                        </p:tgtEl>
                                        <p:attrNameLst>
                                          <p:attrName>ppt_h</p:attrName>
                                        </p:attrNameLst>
                                      </p:cBhvr>
                                      <p:tavLst>
                                        <p:tav tm="0">
                                          <p:val>
                                            <p:fltVal val="0"/>
                                          </p:val>
                                        </p:tav>
                                        <p:tav tm="100000">
                                          <p:val>
                                            <p:strVal val="#ppt_h"/>
                                          </p:val>
                                        </p:tav>
                                      </p:tavLst>
                                    </p:anim>
                                    <p:animEffect transition="in" filter="fade">
                                      <p:cBhvr>
                                        <p:cTn id="30" dur="500"/>
                                        <p:tgtEl>
                                          <p:spTgt spid="126"/>
                                        </p:tgtEl>
                                      </p:cBhvr>
                                    </p:animEffect>
                                  </p:childTnLst>
                                </p:cTn>
                              </p:par>
                              <p:par>
                                <p:cTn id="31" presetID="47" presetClass="entr" presetSubtype="0" fill="hold" grpId="0" nodeType="withEffect">
                                  <p:stCondLst>
                                    <p:cond delay="500"/>
                                  </p:stCondLst>
                                  <p:childTnLst>
                                    <p:set>
                                      <p:cBhvr>
                                        <p:cTn id="32" dur="1" fill="hold">
                                          <p:stCondLst>
                                            <p:cond delay="0"/>
                                          </p:stCondLst>
                                        </p:cTn>
                                        <p:tgtEl>
                                          <p:spTgt spid="127"/>
                                        </p:tgtEl>
                                        <p:attrNameLst>
                                          <p:attrName>style.visibility</p:attrName>
                                        </p:attrNameLst>
                                      </p:cBhvr>
                                      <p:to>
                                        <p:strVal val="visible"/>
                                      </p:to>
                                    </p:set>
                                    <p:animEffect transition="in" filter="fade">
                                      <p:cBhvr>
                                        <p:cTn id="33" dur="1000"/>
                                        <p:tgtEl>
                                          <p:spTgt spid="127"/>
                                        </p:tgtEl>
                                      </p:cBhvr>
                                    </p:animEffect>
                                    <p:anim calcmode="lin" valueType="num">
                                      <p:cBhvr>
                                        <p:cTn id="34" dur="1000" fill="hold"/>
                                        <p:tgtEl>
                                          <p:spTgt spid="127"/>
                                        </p:tgtEl>
                                        <p:attrNameLst>
                                          <p:attrName>ppt_x</p:attrName>
                                        </p:attrNameLst>
                                      </p:cBhvr>
                                      <p:tavLst>
                                        <p:tav tm="0">
                                          <p:val>
                                            <p:strVal val="#ppt_x"/>
                                          </p:val>
                                        </p:tav>
                                        <p:tav tm="100000">
                                          <p:val>
                                            <p:strVal val="#ppt_x"/>
                                          </p:val>
                                        </p:tav>
                                      </p:tavLst>
                                    </p:anim>
                                    <p:anim calcmode="lin" valueType="num">
                                      <p:cBhvr>
                                        <p:cTn id="35" dur="1000" fill="hold"/>
                                        <p:tgtEl>
                                          <p:spTgt spid="127"/>
                                        </p:tgtEl>
                                        <p:attrNameLst>
                                          <p:attrName>ppt_y</p:attrName>
                                        </p:attrNameLst>
                                      </p:cBhvr>
                                      <p:tavLst>
                                        <p:tav tm="0">
                                          <p:val>
                                            <p:strVal val="#ppt_y-.1"/>
                                          </p:val>
                                        </p:tav>
                                        <p:tav tm="100000">
                                          <p:val>
                                            <p:strVal val="#ppt_y"/>
                                          </p:val>
                                        </p:tav>
                                      </p:tavLst>
                                    </p:anim>
                                  </p:childTnLst>
                                </p:cTn>
                              </p:par>
                              <p:par>
                                <p:cTn id="36" presetID="10" presetClass="entr" presetSubtype="0" fill="hold" nodeType="withEffect">
                                  <p:stCondLst>
                                    <p:cond delay="500"/>
                                  </p:stCondLst>
                                  <p:childTnLst>
                                    <p:set>
                                      <p:cBhvr>
                                        <p:cTn id="37" dur="1" fill="hold">
                                          <p:stCondLst>
                                            <p:cond delay="0"/>
                                          </p:stCondLst>
                                        </p:cTn>
                                        <p:tgtEl>
                                          <p:spTgt spid="117"/>
                                        </p:tgtEl>
                                        <p:attrNameLst>
                                          <p:attrName>style.visibility</p:attrName>
                                        </p:attrNameLst>
                                      </p:cBhvr>
                                      <p:to>
                                        <p:strVal val="visible"/>
                                      </p:to>
                                    </p:set>
                                    <p:animEffect transition="in" filter="fade">
                                      <p:cBhvr>
                                        <p:cTn id="38" dur="500"/>
                                        <p:tgtEl>
                                          <p:spTgt spid="117"/>
                                        </p:tgtEl>
                                      </p:cBhvr>
                                    </p:animEffect>
                                  </p:childTnLst>
                                </p:cTn>
                              </p:par>
                              <p:par>
                                <p:cTn id="39" presetID="8" presetClass="emph" presetSubtype="0" repeatCount="indefinite" fill="hold" nodeType="withEffect">
                                  <p:stCondLst>
                                    <p:cond delay="500"/>
                                  </p:stCondLst>
                                  <p:childTnLst>
                                    <p:animRot by="76680000">
                                      <p:cBhvr>
                                        <p:cTn id="40" dur="7500" fill="hold"/>
                                        <p:tgtEl>
                                          <p:spTgt spid="117"/>
                                        </p:tgtEl>
                                        <p:attrNameLst>
                                          <p:attrName>r</p:attrName>
                                        </p:attrNameLst>
                                      </p:cBhvr>
                                    </p:animRot>
                                  </p:childTnLst>
                                </p:cTn>
                              </p:par>
                              <p:par>
                                <p:cTn id="41" presetID="22" presetClass="entr" presetSubtype="2" fill="hold" nodeType="withEffect">
                                  <p:stCondLst>
                                    <p:cond delay="500"/>
                                  </p:stCondLst>
                                  <p:childTnLst>
                                    <p:set>
                                      <p:cBhvr>
                                        <p:cTn id="42" dur="1" fill="hold">
                                          <p:stCondLst>
                                            <p:cond delay="0"/>
                                          </p:stCondLst>
                                        </p:cTn>
                                        <p:tgtEl>
                                          <p:spTgt spid="135"/>
                                        </p:tgtEl>
                                        <p:attrNameLst>
                                          <p:attrName>style.visibility</p:attrName>
                                        </p:attrNameLst>
                                      </p:cBhvr>
                                      <p:to>
                                        <p:strVal val="visible"/>
                                      </p:to>
                                    </p:set>
                                    <p:animEffect transition="in" filter="wipe(right)">
                                      <p:cBhvr>
                                        <p:cTn id="43" dur="500"/>
                                        <p:tgtEl>
                                          <p:spTgt spid="135"/>
                                        </p:tgtEl>
                                      </p:cBhvr>
                                    </p:animEffect>
                                  </p:childTnLst>
                                </p:cTn>
                              </p:par>
                              <p:par>
                                <p:cTn id="44" presetID="53" presetClass="entr" presetSubtype="16" fill="hold" grpId="0" nodeType="withEffect">
                                  <p:stCondLst>
                                    <p:cond delay="500"/>
                                  </p:stCondLst>
                                  <p:childTnLst>
                                    <p:set>
                                      <p:cBhvr>
                                        <p:cTn id="45" dur="1" fill="hold">
                                          <p:stCondLst>
                                            <p:cond delay="0"/>
                                          </p:stCondLst>
                                        </p:cTn>
                                        <p:tgtEl>
                                          <p:spTgt spid="128"/>
                                        </p:tgtEl>
                                        <p:attrNameLst>
                                          <p:attrName>style.visibility</p:attrName>
                                        </p:attrNameLst>
                                      </p:cBhvr>
                                      <p:to>
                                        <p:strVal val="visible"/>
                                      </p:to>
                                    </p:set>
                                    <p:anim calcmode="lin" valueType="num">
                                      <p:cBhvr>
                                        <p:cTn id="46" dur="500" fill="hold"/>
                                        <p:tgtEl>
                                          <p:spTgt spid="128"/>
                                        </p:tgtEl>
                                        <p:attrNameLst>
                                          <p:attrName>ppt_w</p:attrName>
                                        </p:attrNameLst>
                                      </p:cBhvr>
                                      <p:tavLst>
                                        <p:tav tm="0">
                                          <p:val>
                                            <p:fltVal val="0"/>
                                          </p:val>
                                        </p:tav>
                                        <p:tav tm="100000">
                                          <p:val>
                                            <p:strVal val="#ppt_w"/>
                                          </p:val>
                                        </p:tav>
                                      </p:tavLst>
                                    </p:anim>
                                    <p:anim calcmode="lin" valueType="num">
                                      <p:cBhvr>
                                        <p:cTn id="47" dur="500" fill="hold"/>
                                        <p:tgtEl>
                                          <p:spTgt spid="128"/>
                                        </p:tgtEl>
                                        <p:attrNameLst>
                                          <p:attrName>ppt_h</p:attrName>
                                        </p:attrNameLst>
                                      </p:cBhvr>
                                      <p:tavLst>
                                        <p:tav tm="0">
                                          <p:val>
                                            <p:fltVal val="0"/>
                                          </p:val>
                                        </p:tav>
                                        <p:tav tm="100000">
                                          <p:val>
                                            <p:strVal val="#ppt_h"/>
                                          </p:val>
                                        </p:tav>
                                      </p:tavLst>
                                    </p:anim>
                                    <p:animEffect transition="in" filter="fade">
                                      <p:cBhvr>
                                        <p:cTn id="48" dur="500"/>
                                        <p:tgtEl>
                                          <p:spTgt spid="128"/>
                                        </p:tgtEl>
                                      </p:cBhvr>
                                    </p:animEffect>
                                  </p:childTnLst>
                                </p:cTn>
                              </p:par>
                              <p:par>
                                <p:cTn id="49" presetID="42" presetClass="entr" presetSubtype="0" fill="hold" grpId="0" nodeType="withEffect">
                                  <p:stCondLst>
                                    <p:cond delay="500"/>
                                  </p:stCondLst>
                                  <p:childTnLst>
                                    <p:set>
                                      <p:cBhvr>
                                        <p:cTn id="50" dur="1" fill="hold">
                                          <p:stCondLst>
                                            <p:cond delay="0"/>
                                          </p:stCondLst>
                                        </p:cTn>
                                        <p:tgtEl>
                                          <p:spTgt spid="129"/>
                                        </p:tgtEl>
                                        <p:attrNameLst>
                                          <p:attrName>style.visibility</p:attrName>
                                        </p:attrNameLst>
                                      </p:cBhvr>
                                      <p:to>
                                        <p:strVal val="visible"/>
                                      </p:to>
                                    </p:set>
                                    <p:animEffect transition="in" filter="fade">
                                      <p:cBhvr>
                                        <p:cTn id="51" dur="1000"/>
                                        <p:tgtEl>
                                          <p:spTgt spid="129"/>
                                        </p:tgtEl>
                                      </p:cBhvr>
                                    </p:animEffect>
                                    <p:anim calcmode="lin" valueType="num">
                                      <p:cBhvr>
                                        <p:cTn id="52" dur="1000" fill="hold"/>
                                        <p:tgtEl>
                                          <p:spTgt spid="129"/>
                                        </p:tgtEl>
                                        <p:attrNameLst>
                                          <p:attrName>ppt_x</p:attrName>
                                        </p:attrNameLst>
                                      </p:cBhvr>
                                      <p:tavLst>
                                        <p:tav tm="0">
                                          <p:val>
                                            <p:strVal val="#ppt_x"/>
                                          </p:val>
                                        </p:tav>
                                        <p:tav tm="100000">
                                          <p:val>
                                            <p:strVal val="#ppt_x"/>
                                          </p:val>
                                        </p:tav>
                                      </p:tavLst>
                                    </p:anim>
                                    <p:anim calcmode="lin" valueType="num">
                                      <p:cBhvr>
                                        <p:cTn id="53" dur="1000" fill="hold"/>
                                        <p:tgtEl>
                                          <p:spTgt spid="129"/>
                                        </p:tgtEl>
                                        <p:attrNameLst>
                                          <p:attrName>ppt_y</p:attrName>
                                        </p:attrNameLst>
                                      </p:cBhvr>
                                      <p:tavLst>
                                        <p:tav tm="0">
                                          <p:val>
                                            <p:strVal val="#ppt_y+.1"/>
                                          </p:val>
                                        </p:tav>
                                        <p:tav tm="100000">
                                          <p:val>
                                            <p:strVal val="#ppt_y"/>
                                          </p:val>
                                        </p:tav>
                                      </p:tavLst>
                                    </p:anim>
                                  </p:childTnLst>
                                </p:cTn>
                              </p:par>
                              <p:par>
                                <p:cTn id="54" presetID="10" presetClass="entr" presetSubtype="0" fill="hold" nodeType="withEffect">
                                  <p:stCondLst>
                                    <p:cond delay="1000"/>
                                  </p:stCondLst>
                                  <p:childTnLst>
                                    <p:set>
                                      <p:cBhvr>
                                        <p:cTn id="55" dur="1" fill="hold">
                                          <p:stCondLst>
                                            <p:cond delay="0"/>
                                          </p:stCondLst>
                                        </p:cTn>
                                        <p:tgtEl>
                                          <p:spTgt spid="120"/>
                                        </p:tgtEl>
                                        <p:attrNameLst>
                                          <p:attrName>style.visibility</p:attrName>
                                        </p:attrNameLst>
                                      </p:cBhvr>
                                      <p:to>
                                        <p:strVal val="visible"/>
                                      </p:to>
                                    </p:set>
                                    <p:animEffect transition="in" filter="fade">
                                      <p:cBhvr>
                                        <p:cTn id="56" dur="500"/>
                                        <p:tgtEl>
                                          <p:spTgt spid="120"/>
                                        </p:tgtEl>
                                      </p:cBhvr>
                                    </p:animEffect>
                                  </p:childTnLst>
                                </p:cTn>
                              </p:par>
                              <p:par>
                                <p:cTn id="57" presetID="8" presetClass="emph" presetSubtype="0" repeatCount="indefinite" fill="hold" nodeType="withEffect">
                                  <p:stCondLst>
                                    <p:cond delay="1000"/>
                                  </p:stCondLst>
                                  <p:childTnLst>
                                    <p:animRot by="-108000000">
                                      <p:cBhvr>
                                        <p:cTn id="58" dur="7000" fill="hold"/>
                                        <p:tgtEl>
                                          <p:spTgt spid="120"/>
                                        </p:tgtEl>
                                        <p:attrNameLst>
                                          <p:attrName>r</p:attrName>
                                        </p:attrNameLst>
                                      </p:cBhvr>
                                    </p:animRot>
                                  </p:childTnLst>
                                </p:cTn>
                              </p:par>
                              <p:par>
                                <p:cTn id="59" presetID="22" presetClass="entr" presetSubtype="8" fill="hold" nodeType="withEffect">
                                  <p:stCondLst>
                                    <p:cond delay="1000"/>
                                  </p:stCondLst>
                                  <p:childTnLst>
                                    <p:set>
                                      <p:cBhvr>
                                        <p:cTn id="60" dur="1" fill="hold">
                                          <p:stCondLst>
                                            <p:cond delay="0"/>
                                          </p:stCondLst>
                                        </p:cTn>
                                        <p:tgtEl>
                                          <p:spTgt spid="137"/>
                                        </p:tgtEl>
                                        <p:attrNameLst>
                                          <p:attrName>style.visibility</p:attrName>
                                        </p:attrNameLst>
                                      </p:cBhvr>
                                      <p:to>
                                        <p:strVal val="visible"/>
                                      </p:to>
                                    </p:set>
                                    <p:animEffect transition="in" filter="wipe(left)">
                                      <p:cBhvr>
                                        <p:cTn id="61" dur="500"/>
                                        <p:tgtEl>
                                          <p:spTgt spid="137"/>
                                        </p:tgtEl>
                                      </p:cBhvr>
                                    </p:animEffect>
                                  </p:childTnLst>
                                </p:cTn>
                              </p:par>
                              <p:par>
                                <p:cTn id="62" presetID="53" presetClass="entr" presetSubtype="16" fill="hold" grpId="0" nodeType="withEffect">
                                  <p:stCondLst>
                                    <p:cond delay="1000"/>
                                  </p:stCondLst>
                                  <p:childTnLst>
                                    <p:set>
                                      <p:cBhvr>
                                        <p:cTn id="63" dur="1" fill="hold">
                                          <p:stCondLst>
                                            <p:cond delay="0"/>
                                          </p:stCondLst>
                                        </p:cTn>
                                        <p:tgtEl>
                                          <p:spTgt spid="130"/>
                                        </p:tgtEl>
                                        <p:attrNameLst>
                                          <p:attrName>style.visibility</p:attrName>
                                        </p:attrNameLst>
                                      </p:cBhvr>
                                      <p:to>
                                        <p:strVal val="visible"/>
                                      </p:to>
                                    </p:set>
                                    <p:anim calcmode="lin" valueType="num">
                                      <p:cBhvr>
                                        <p:cTn id="64" dur="500" fill="hold"/>
                                        <p:tgtEl>
                                          <p:spTgt spid="130"/>
                                        </p:tgtEl>
                                        <p:attrNameLst>
                                          <p:attrName>ppt_w</p:attrName>
                                        </p:attrNameLst>
                                      </p:cBhvr>
                                      <p:tavLst>
                                        <p:tav tm="0">
                                          <p:val>
                                            <p:fltVal val="0"/>
                                          </p:val>
                                        </p:tav>
                                        <p:tav tm="100000">
                                          <p:val>
                                            <p:strVal val="#ppt_w"/>
                                          </p:val>
                                        </p:tav>
                                      </p:tavLst>
                                    </p:anim>
                                    <p:anim calcmode="lin" valueType="num">
                                      <p:cBhvr>
                                        <p:cTn id="65" dur="500" fill="hold"/>
                                        <p:tgtEl>
                                          <p:spTgt spid="130"/>
                                        </p:tgtEl>
                                        <p:attrNameLst>
                                          <p:attrName>ppt_h</p:attrName>
                                        </p:attrNameLst>
                                      </p:cBhvr>
                                      <p:tavLst>
                                        <p:tav tm="0">
                                          <p:val>
                                            <p:fltVal val="0"/>
                                          </p:val>
                                        </p:tav>
                                        <p:tav tm="100000">
                                          <p:val>
                                            <p:strVal val="#ppt_h"/>
                                          </p:val>
                                        </p:tav>
                                      </p:tavLst>
                                    </p:anim>
                                    <p:animEffect transition="in" filter="fade">
                                      <p:cBhvr>
                                        <p:cTn id="66" dur="500"/>
                                        <p:tgtEl>
                                          <p:spTgt spid="130"/>
                                        </p:tgtEl>
                                      </p:cBhvr>
                                    </p:animEffect>
                                  </p:childTnLst>
                                </p:cTn>
                              </p:par>
                              <p:par>
                                <p:cTn id="67" presetID="47" presetClass="entr" presetSubtype="0" fill="hold" grpId="0" nodeType="withEffect">
                                  <p:stCondLst>
                                    <p:cond delay="1000"/>
                                  </p:stCondLst>
                                  <p:childTnLst>
                                    <p:set>
                                      <p:cBhvr>
                                        <p:cTn id="68" dur="1" fill="hold">
                                          <p:stCondLst>
                                            <p:cond delay="0"/>
                                          </p:stCondLst>
                                        </p:cTn>
                                        <p:tgtEl>
                                          <p:spTgt spid="131"/>
                                        </p:tgtEl>
                                        <p:attrNameLst>
                                          <p:attrName>style.visibility</p:attrName>
                                        </p:attrNameLst>
                                      </p:cBhvr>
                                      <p:to>
                                        <p:strVal val="visible"/>
                                      </p:to>
                                    </p:set>
                                    <p:animEffect transition="in" filter="fade">
                                      <p:cBhvr>
                                        <p:cTn id="69" dur="1000"/>
                                        <p:tgtEl>
                                          <p:spTgt spid="131"/>
                                        </p:tgtEl>
                                      </p:cBhvr>
                                    </p:animEffect>
                                    <p:anim calcmode="lin" valueType="num">
                                      <p:cBhvr>
                                        <p:cTn id="70" dur="1000" fill="hold"/>
                                        <p:tgtEl>
                                          <p:spTgt spid="131"/>
                                        </p:tgtEl>
                                        <p:attrNameLst>
                                          <p:attrName>ppt_x</p:attrName>
                                        </p:attrNameLst>
                                      </p:cBhvr>
                                      <p:tavLst>
                                        <p:tav tm="0">
                                          <p:val>
                                            <p:strVal val="#ppt_x"/>
                                          </p:val>
                                        </p:tav>
                                        <p:tav tm="100000">
                                          <p:val>
                                            <p:strVal val="#ppt_x"/>
                                          </p:val>
                                        </p:tav>
                                      </p:tavLst>
                                    </p:anim>
                                    <p:anim calcmode="lin" valueType="num">
                                      <p:cBhvr>
                                        <p:cTn id="71" dur="1000" fill="hold"/>
                                        <p:tgtEl>
                                          <p:spTgt spid="131"/>
                                        </p:tgtEl>
                                        <p:attrNameLst>
                                          <p:attrName>ppt_y</p:attrName>
                                        </p:attrNameLst>
                                      </p:cBhvr>
                                      <p:tavLst>
                                        <p:tav tm="0">
                                          <p:val>
                                            <p:strVal val="#ppt_y-.1"/>
                                          </p:val>
                                        </p:tav>
                                        <p:tav tm="100000">
                                          <p:val>
                                            <p:strVal val="#ppt_y"/>
                                          </p:val>
                                        </p:tav>
                                      </p:tavLst>
                                    </p:anim>
                                  </p:childTnLst>
                                </p:cTn>
                              </p:par>
                              <p:par>
                                <p:cTn id="72" presetID="10" presetClass="entr" presetSubtype="0" fill="hold" nodeType="withEffect">
                                  <p:stCondLst>
                                    <p:cond delay="1500"/>
                                  </p:stCondLst>
                                  <p:childTnLst>
                                    <p:set>
                                      <p:cBhvr>
                                        <p:cTn id="73" dur="1" fill="hold">
                                          <p:stCondLst>
                                            <p:cond delay="0"/>
                                          </p:stCondLst>
                                        </p:cTn>
                                        <p:tgtEl>
                                          <p:spTgt spid="123"/>
                                        </p:tgtEl>
                                        <p:attrNameLst>
                                          <p:attrName>style.visibility</p:attrName>
                                        </p:attrNameLst>
                                      </p:cBhvr>
                                      <p:to>
                                        <p:strVal val="visible"/>
                                      </p:to>
                                    </p:set>
                                    <p:animEffect transition="in" filter="fade">
                                      <p:cBhvr>
                                        <p:cTn id="74" dur="500"/>
                                        <p:tgtEl>
                                          <p:spTgt spid="123"/>
                                        </p:tgtEl>
                                      </p:cBhvr>
                                    </p:animEffect>
                                  </p:childTnLst>
                                </p:cTn>
                              </p:par>
                              <p:par>
                                <p:cTn id="75" presetID="8" presetClass="emph" presetSubtype="0" repeatCount="indefinite" fill="hold" nodeType="withEffect">
                                  <p:stCondLst>
                                    <p:cond delay="1500"/>
                                  </p:stCondLst>
                                  <p:childTnLst>
                                    <p:animRot by="86400000">
                                      <p:cBhvr>
                                        <p:cTn id="76" dur="6500" fill="hold"/>
                                        <p:tgtEl>
                                          <p:spTgt spid="123"/>
                                        </p:tgtEl>
                                        <p:attrNameLst>
                                          <p:attrName>r</p:attrName>
                                        </p:attrNameLst>
                                      </p:cBhvr>
                                    </p:animRot>
                                  </p:childTnLst>
                                </p:cTn>
                              </p:par>
                              <p:par>
                                <p:cTn id="77" presetID="22" presetClass="entr" presetSubtype="8" fill="hold" nodeType="withEffect">
                                  <p:stCondLst>
                                    <p:cond delay="1500"/>
                                  </p:stCondLst>
                                  <p:childTnLst>
                                    <p:set>
                                      <p:cBhvr>
                                        <p:cTn id="78" dur="1" fill="hold">
                                          <p:stCondLst>
                                            <p:cond delay="0"/>
                                          </p:stCondLst>
                                        </p:cTn>
                                        <p:tgtEl>
                                          <p:spTgt spid="136"/>
                                        </p:tgtEl>
                                        <p:attrNameLst>
                                          <p:attrName>style.visibility</p:attrName>
                                        </p:attrNameLst>
                                      </p:cBhvr>
                                      <p:to>
                                        <p:strVal val="visible"/>
                                      </p:to>
                                    </p:set>
                                    <p:animEffect transition="in" filter="wipe(left)">
                                      <p:cBhvr>
                                        <p:cTn id="79" dur="500"/>
                                        <p:tgtEl>
                                          <p:spTgt spid="136"/>
                                        </p:tgtEl>
                                      </p:cBhvr>
                                    </p:animEffect>
                                  </p:childTnLst>
                                </p:cTn>
                              </p:par>
                              <p:par>
                                <p:cTn id="80" presetID="53" presetClass="entr" presetSubtype="16" fill="hold" grpId="0" nodeType="withEffect">
                                  <p:stCondLst>
                                    <p:cond delay="1500"/>
                                  </p:stCondLst>
                                  <p:childTnLst>
                                    <p:set>
                                      <p:cBhvr>
                                        <p:cTn id="81" dur="1" fill="hold">
                                          <p:stCondLst>
                                            <p:cond delay="0"/>
                                          </p:stCondLst>
                                        </p:cTn>
                                        <p:tgtEl>
                                          <p:spTgt spid="132"/>
                                        </p:tgtEl>
                                        <p:attrNameLst>
                                          <p:attrName>style.visibility</p:attrName>
                                        </p:attrNameLst>
                                      </p:cBhvr>
                                      <p:to>
                                        <p:strVal val="visible"/>
                                      </p:to>
                                    </p:set>
                                    <p:anim calcmode="lin" valueType="num">
                                      <p:cBhvr>
                                        <p:cTn id="82" dur="500" fill="hold"/>
                                        <p:tgtEl>
                                          <p:spTgt spid="132"/>
                                        </p:tgtEl>
                                        <p:attrNameLst>
                                          <p:attrName>ppt_w</p:attrName>
                                        </p:attrNameLst>
                                      </p:cBhvr>
                                      <p:tavLst>
                                        <p:tav tm="0">
                                          <p:val>
                                            <p:fltVal val="0"/>
                                          </p:val>
                                        </p:tav>
                                        <p:tav tm="100000">
                                          <p:val>
                                            <p:strVal val="#ppt_w"/>
                                          </p:val>
                                        </p:tav>
                                      </p:tavLst>
                                    </p:anim>
                                    <p:anim calcmode="lin" valueType="num">
                                      <p:cBhvr>
                                        <p:cTn id="83" dur="500" fill="hold"/>
                                        <p:tgtEl>
                                          <p:spTgt spid="132"/>
                                        </p:tgtEl>
                                        <p:attrNameLst>
                                          <p:attrName>ppt_h</p:attrName>
                                        </p:attrNameLst>
                                      </p:cBhvr>
                                      <p:tavLst>
                                        <p:tav tm="0">
                                          <p:val>
                                            <p:fltVal val="0"/>
                                          </p:val>
                                        </p:tav>
                                        <p:tav tm="100000">
                                          <p:val>
                                            <p:strVal val="#ppt_h"/>
                                          </p:val>
                                        </p:tav>
                                      </p:tavLst>
                                    </p:anim>
                                    <p:animEffect transition="in" filter="fade">
                                      <p:cBhvr>
                                        <p:cTn id="84" dur="500"/>
                                        <p:tgtEl>
                                          <p:spTgt spid="132"/>
                                        </p:tgtEl>
                                      </p:cBhvr>
                                    </p:animEffect>
                                  </p:childTnLst>
                                </p:cTn>
                              </p:par>
                              <p:par>
                                <p:cTn id="85" presetID="42" presetClass="entr" presetSubtype="0" fill="hold" grpId="0" nodeType="withEffect">
                                  <p:stCondLst>
                                    <p:cond delay="1500"/>
                                  </p:stCondLst>
                                  <p:childTnLst>
                                    <p:set>
                                      <p:cBhvr>
                                        <p:cTn id="86" dur="1" fill="hold">
                                          <p:stCondLst>
                                            <p:cond delay="0"/>
                                          </p:stCondLst>
                                        </p:cTn>
                                        <p:tgtEl>
                                          <p:spTgt spid="133"/>
                                        </p:tgtEl>
                                        <p:attrNameLst>
                                          <p:attrName>style.visibility</p:attrName>
                                        </p:attrNameLst>
                                      </p:cBhvr>
                                      <p:to>
                                        <p:strVal val="visible"/>
                                      </p:to>
                                    </p:set>
                                    <p:animEffect transition="in" filter="fade">
                                      <p:cBhvr>
                                        <p:cTn id="87" dur="1000"/>
                                        <p:tgtEl>
                                          <p:spTgt spid="133"/>
                                        </p:tgtEl>
                                      </p:cBhvr>
                                    </p:animEffect>
                                    <p:anim calcmode="lin" valueType="num">
                                      <p:cBhvr>
                                        <p:cTn id="88" dur="1000" fill="hold"/>
                                        <p:tgtEl>
                                          <p:spTgt spid="133"/>
                                        </p:tgtEl>
                                        <p:attrNameLst>
                                          <p:attrName>ppt_x</p:attrName>
                                        </p:attrNameLst>
                                      </p:cBhvr>
                                      <p:tavLst>
                                        <p:tav tm="0">
                                          <p:val>
                                            <p:strVal val="#ppt_x"/>
                                          </p:val>
                                        </p:tav>
                                        <p:tav tm="100000">
                                          <p:val>
                                            <p:strVal val="#ppt_x"/>
                                          </p:val>
                                        </p:tav>
                                      </p:tavLst>
                                    </p:anim>
                                    <p:anim calcmode="lin" valueType="num">
                                      <p:cBhvr>
                                        <p:cTn id="89" dur="1000" fill="hold"/>
                                        <p:tgtEl>
                                          <p:spTgt spid="133"/>
                                        </p:tgtEl>
                                        <p:attrNameLst>
                                          <p:attrName>ppt_y</p:attrName>
                                        </p:attrNameLst>
                                      </p:cBhvr>
                                      <p:tavLst>
                                        <p:tav tm="0">
                                          <p:val>
                                            <p:strVal val="#ppt_y+.1"/>
                                          </p:val>
                                        </p:tav>
                                        <p:tav tm="100000">
                                          <p:val>
                                            <p:strVal val="#ppt_y"/>
                                          </p:val>
                                        </p:tav>
                                      </p:tavLst>
                                    </p:anim>
                                  </p:childTnLst>
                                </p:cTn>
                              </p:par>
                            </p:childTnLst>
                          </p:cTn>
                        </p:par>
                        <p:par>
                          <p:cTn id="90" fill="hold">
                            <p:stCondLst>
                              <p:cond delay="1000"/>
                            </p:stCondLst>
                            <p:childTnLst>
                              <p:par>
                                <p:cTn id="91" presetID="10" presetClass="entr" presetSubtype="0" fill="hold" grpId="0" nodeType="afterEffect">
                                  <p:stCondLst>
                                    <p:cond delay="0"/>
                                  </p:stCondLst>
                                  <p:childTnLst>
                                    <p:set>
                                      <p:cBhvr>
                                        <p:cTn id="92" dur="1" fill="hold">
                                          <p:stCondLst>
                                            <p:cond delay="0"/>
                                          </p:stCondLst>
                                        </p:cTn>
                                        <p:tgtEl>
                                          <p:spTgt spid="67"/>
                                        </p:tgtEl>
                                        <p:attrNameLst>
                                          <p:attrName>style.visibility</p:attrName>
                                        </p:attrNameLst>
                                      </p:cBhvr>
                                      <p:to>
                                        <p:strVal val="visible"/>
                                      </p:to>
                                    </p:set>
                                    <p:animEffect transition="in" filter="fade">
                                      <p:cBhvr>
                                        <p:cTn id="93" dur="20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67" grpId="0"/>
      <p:bldP spid="126" grpId="0"/>
      <p:bldP spid="127" grpId="0"/>
      <p:bldP spid="128" grpId="0"/>
      <p:bldP spid="129" grpId="0"/>
      <p:bldP spid="130" grpId="0"/>
      <p:bldP spid="131" grpId="0"/>
      <p:bldP spid="132" grpId="0"/>
      <p:bldP spid="13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996280" y="123259"/>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案例分析</a:t>
            </a:r>
            <a:endParaRPr lang="zh-CN" altLang="en-US" sz="2000" b="1" spc="300" dirty="0">
              <a:solidFill>
                <a:srgbClr val="00B0F0"/>
              </a:solidFill>
              <a:latin typeface="+mn-ea"/>
              <a:cs typeface="+mn-ea"/>
            </a:endParaRPr>
          </a:p>
        </p:txBody>
      </p:sp>
      <p:sp>
        <p:nvSpPr>
          <p:cNvPr id="27" name="TextBox 26"/>
          <p:cNvSpPr txBox="1"/>
          <p:nvPr/>
        </p:nvSpPr>
        <p:spPr>
          <a:xfrm>
            <a:off x="2494246" y="184815"/>
            <a:ext cx="1210139" cy="338554"/>
          </a:xfrm>
          <a:prstGeom prst="rect">
            <a:avLst/>
          </a:prstGeom>
          <a:noFill/>
        </p:spPr>
        <p:txBody>
          <a:bodyPr wrap="none" rtlCol="0">
            <a:spAutoFit/>
          </a:bodyPr>
          <a:lstStyle/>
          <a:p>
            <a:pPr algn="ctr"/>
            <a:r>
              <a:rPr lang="en-US" altLang="zh-CN" sz="1600" b="1" dirty="0" smtClean="0">
                <a:solidFill>
                  <a:srgbClr val="00B0F0"/>
                </a:solidFill>
                <a:latin typeface="+mn-ea"/>
                <a:cs typeface="+mn-ea"/>
              </a:rPr>
              <a:t>ANALYSIS</a:t>
            </a:r>
            <a:endParaRPr lang="zh-CN" altLang="en-US" sz="1600" b="1" dirty="0">
              <a:solidFill>
                <a:srgbClr val="00B0F0"/>
              </a:solidFill>
              <a:latin typeface="+mn-ea"/>
              <a:cs typeface="+mn-ea"/>
            </a:endParaRPr>
          </a:p>
        </p:txBody>
      </p:sp>
      <p:cxnSp>
        <p:nvCxnSpPr>
          <p:cNvPr id="28" name="直接连接符 27"/>
          <p:cNvCxnSpPr/>
          <p:nvPr/>
        </p:nvCxnSpPr>
        <p:spPr>
          <a:xfrm>
            <a:off x="2394451" y="205228"/>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53" name="泪滴形 52"/>
          <p:cNvSpPr/>
          <p:nvPr/>
        </p:nvSpPr>
        <p:spPr>
          <a:xfrm>
            <a:off x="4532525" y="2047090"/>
            <a:ext cx="911958" cy="911959"/>
          </a:xfrm>
          <a:prstGeom prst="teardrop">
            <a:avLst>
              <a:gd name="adj" fmla="val 200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bg1"/>
              </a:solidFill>
              <a:cs typeface="+mn-ea"/>
            </a:endParaRPr>
          </a:p>
        </p:txBody>
      </p:sp>
      <p:sp>
        <p:nvSpPr>
          <p:cNvPr id="54" name="泪滴形 53"/>
          <p:cNvSpPr/>
          <p:nvPr/>
        </p:nvSpPr>
        <p:spPr>
          <a:xfrm rot="5400000">
            <a:off x="4532526" y="2959049"/>
            <a:ext cx="911959" cy="911958"/>
          </a:xfrm>
          <a:prstGeom prst="teardrop">
            <a:avLst>
              <a:gd name="adj" fmla="val 200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bg1"/>
              </a:solidFill>
              <a:cs typeface="+mn-ea"/>
            </a:endParaRPr>
          </a:p>
        </p:txBody>
      </p:sp>
      <p:sp>
        <p:nvSpPr>
          <p:cNvPr id="55" name="泪滴形 54"/>
          <p:cNvSpPr/>
          <p:nvPr/>
        </p:nvSpPr>
        <p:spPr>
          <a:xfrm rot="10800000">
            <a:off x="3600887" y="2959048"/>
            <a:ext cx="911958" cy="911959"/>
          </a:xfrm>
          <a:prstGeom prst="teardrop">
            <a:avLst>
              <a:gd name="adj" fmla="val 200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bg1"/>
              </a:solidFill>
              <a:cs typeface="+mn-ea"/>
            </a:endParaRPr>
          </a:p>
        </p:txBody>
      </p:sp>
      <p:sp>
        <p:nvSpPr>
          <p:cNvPr id="56" name="泪滴形 55"/>
          <p:cNvSpPr/>
          <p:nvPr/>
        </p:nvSpPr>
        <p:spPr>
          <a:xfrm rot="16200000">
            <a:off x="3600886" y="2047090"/>
            <a:ext cx="911959" cy="911958"/>
          </a:xfrm>
          <a:prstGeom prst="teardrop">
            <a:avLst>
              <a:gd name="adj" fmla="val 200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bg1"/>
              </a:solidFill>
              <a:cs typeface="+mn-ea"/>
            </a:endParaRPr>
          </a:p>
        </p:txBody>
      </p:sp>
      <p:sp>
        <p:nvSpPr>
          <p:cNvPr id="57" name="矩形 56"/>
          <p:cNvSpPr/>
          <p:nvPr/>
        </p:nvSpPr>
        <p:spPr>
          <a:xfrm>
            <a:off x="821531" y="1936787"/>
            <a:ext cx="2171700" cy="461665"/>
          </a:xfrm>
          <a:prstGeom prst="rect">
            <a:avLst/>
          </a:prstGeom>
        </p:spPr>
        <p:txBody>
          <a:bodyPr wrap="square">
            <a:spAutoFit/>
          </a:bodyPr>
          <a:lstStyle/>
          <a:p>
            <a:r>
              <a:rPr lang="zh-CN" altLang="en-US" sz="1200" dirty="0" smtClean="0">
                <a:latin typeface="+mn-ea"/>
                <a:cs typeface="+mn-ea"/>
              </a:rPr>
              <a:t>添加具体内容添加具体内容添加具体内容添加具体内容</a:t>
            </a:r>
            <a:r>
              <a:rPr lang="zh-CN" altLang="zh-CN" sz="1200" dirty="0" smtClean="0">
                <a:latin typeface="+mn-ea"/>
                <a:cs typeface="+mn-ea"/>
              </a:rPr>
              <a:t>。</a:t>
            </a:r>
            <a:endParaRPr lang="zh-CN" altLang="en-US" sz="1200" dirty="0">
              <a:cs typeface="+mn-ea"/>
            </a:endParaRPr>
          </a:p>
        </p:txBody>
      </p:sp>
      <p:cxnSp>
        <p:nvCxnSpPr>
          <p:cNvPr id="58" name="直接连接符 57"/>
          <p:cNvCxnSpPr/>
          <p:nvPr/>
        </p:nvCxnSpPr>
        <p:spPr>
          <a:xfrm>
            <a:off x="3050382" y="1436459"/>
            <a:ext cx="0" cy="986149"/>
          </a:xfrm>
          <a:prstGeom prst="line">
            <a:avLst/>
          </a:prstGeom>
          <a:ln>
            <a:solidFill>
              <a:srgbClr val="00B0F0"/>
            </a:solidFill>
            <a:prstDash val="sysDash"/>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3050382" y="3392712"/>
            <a:ext cx="0" cy="945703"/>
          </a:xfrm>
          <a:prstGeom prst="line">
            <a:avLst/>
          </a:prstGeom>
          <a:ln>
            <a:solidFill>
              <a:srgbClr val="00B0F0"/>
            </a:solidFill>
            <a:prstDash val="sys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965032" y="1458931"/>
            <a:ext cx="0" cy="963677"/>
          </a:xfrm>
          <a:prstGeom prst="line">
            <a:avLst/>
          </a:prstGeom>
          <a:ln>
            <a:solidFill>
              <a:srgbClr val="00B0F0"/>
            </a:solidFill>
            <a:prstDash val="sys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965032" y="3392712"/>
            <a:ext cx="0" cy="945703"/>
          </a:xfrm>
          <a:prstGeom prst="line">
            <a:avLst/>
          </a:prstGeom>
          <a:ln>
            <a:solidFill>
              <a:srgbClr val="00B0F0"/>
            </a:solidFill>
            <a:prstDash val="sysDash"/>
          </a:ln>
        </p:spPr>
        <p:style>
          <a:lnRef idx="1">
            <a:schemeClr val="accent1"/>
          </a:lnRef>
          <a:fillRef idx="0">
            <a:schemeClr val="accent1"/>
          </a:fillRef>
          <a:effectRef idx="0">
            <a:schemeClr val="accent1"/>
          </a:effectRef>
          <a:fontRef idx="minor">
            <a:schemeClr val="tx1"/>
          </a:fontRef>
        </p:style>
      </p:cxnSp>
      <p:grpSp>
        <p:nvGrpSpPr>
          <p:cNvPr id="78" name="组合 77"/>
          <p:cNvGrpSpPr/>
          <p:nvPr/>
        </p:nvGrpSpPr>
        <p:grpSpPr>
          <a:xfrm>
            <a:off x="1279473" y="1436459"/>
            <a:ext cx="1207903" cy="369332"/>
            <a:chOff x="1279473" y="1436459"/>
            <a:chExt cx="1207903" cy="369332"/>
          </a:xfrm>
        </p:grpSpPr>
        <p:sp>
          <p:nvSpPr>
            <p:cNvPr id="79" name="左中括号 78"/>
            <p:cNvSpPr/>
            <p:nvPr/>
          </p:nvSpPr>
          <p:spPr>
            <a:xfrm>
              <a:off x="1279473" y="1458931"/>
              <a:ext cx="127165" cy="301304"/>
            </a:xfrm>
            <a:prstGeom prst="leftBracket">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200">
                <a:cs typeface="+mn-ea"/>
              </a:endParaRPr>
            </a:p>
          </p:txBody>
        </p:sp>
        <p:sp>
          <p:nvSpPr>
            <p:cNvPr id="80" name="左中括号 79"/>
            <p:cNvSpPr/>
            <p:nvPr/>
          </p:nvSpPr>
          <p:spPr>
            <a:xfrm flipH="1">
              <a:off x="2357681" y="1458931"/>
              <a:ext cx="129695" cy="301304"/>
            </a:xfrm>
            <a:prstGeom prst="leftBracket">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200">
                <a:cs typeface="+mn-ea"/>
              </a:endParaRPr>
            </a:p>
          </p:txBody>
        </p:sp>
        <p:sp>
          <p:nvSpPr>
            <p:cNvPr id="81" name="TextBox 31"/>
            <p:cNvSpPr txBox="1"/>
            <p:nvPr/>
          </p:nvSpPr>
          <p:spPr>
            <a:xfrm>
              <a:off x="1522565" y="1436459"/>
              <a:ext cx="788999" cy="369332"/>
            </a:xfrm>
            <a:prstGeom prst="rect">
              <a:avLst/>
            </a:prstGeom>
            <a:noFill/>
          </p:spPr>
          <p:txBody>
            <a:bodyPr wrap="none" rtlCol="0">
              <a:spAutoFit/>
            </a:bodyPr>
            <a:lstStyle/>
            <a:p>
              <a:r>
                <a:rPr lang="zh-CN" altLang="en-US" sz="1800" b="1" dirty="0">
                  <a:latin typeface="+mn-ea"/>
                  <a:cs typeface="+mn-ea"/>
                </a:rPr>
                <a:t>标题</a:t>
              </a:r>
              <a:r>
                <a:rPr lang="en-US" altLang="zh-CN" sz="1800" b="1" dirty="0">
                  <a:latin typeface="+mn-ea"/>
                  <a:cs typeface="+mn-ea"/>
                </a:rPr>
                <a:t>1</a:t>
              </a:r>
              <a:endParaRPr lang="zh-CN" altLang="en-US" sz="1800" b="1" dirty="0">
                <a:latin typeface="+mn-ea"/>
                <a:cs typeface="+mn-ea"/>
              </a:endParaRPr>
            </a:p>
          </p:txBody>
        </p:sp>
      </p:grpSp>
      <p:sp>
        <p:nvSpPr>
          <p:cNvPr id="82" name="矩形 81"/>
          <p:cNvSpPr/>
          <p:nvPr/>
        </p:nvSpPr>
        <p:spPr>
          <a:xfrm>
            <a:off x="821531" y="3899834"/>
            <a:ext cx="2171700" cy="461665"/>
          </a:xfrm>
          <a:prstGeom prst="rect">
            <a:avLst/>
          </a:prstGeom>
        </p:spPr>
        <p:txBody>
          <a:bodyPr wrap="square">
            <a:spAutoFit/>
          </a:bodyPr>
          <a:lstStyle/>
          <a:p>
            <a:r>
              <a:rPr lang="zh-CN" altLang="en-US" sz="1200" dirty="0" smtClean="0">
                <a:latin typeface="+mn-ea"/>
                <a:cs typeface="+mn-ea"/>
              </a:rPr>
              <a:t>添加具体内容添加具体内容添加具体内容添加具体内容</a:t>
            </a:r>
            <a:r>
              <a:rPr lang="zh-CN" altLang="zh-CN" sz="1200" dirty="0" smtClean="0">
                <a:latin typeface="+mn-ea"/>
                <a:cs typeface="+mn-ea"/>
              </a:rPr>
              <a:t>。</a:t>
            </a:r>
            <a:endParaRPr lang="zh-CN" altLang="en-US" sz="1200" dirty="0">
              <a:cs typeface="+mn-ea"/>
            </a:endParaRPr>
          </a:p>
        </p:txBody>
      </p:sp>
      <p:grpSp>
        <p:nvGrpSpPr>
          <p:cNvPr id="83" name="组合 82"/>
          <p:cNvGrpSpPr/>
          <p:nvPr/>
        </p:nvGrpSpPr>
        <p:grpSpPr>
          <a:xfrm>
            <a:off x="1279473" y="3399506"/>
            <a:ext cx="1207903" cy="369332"/>
            <a:chOff x="1279473" y="3399506"/>
            <a:chExt cx="1207903" cy="369332"/>
          </a:xfrm>
        </p:grpSpPr>
        <p:sp>
          <p:nvSpPr>
            <p:cNvPr id="84" name="左中括号 83"/>
            <p:cNvSpPr/>
            <p:nvPr/>
          </p:nvSpPr>
          <p:spPr>
            <a:xfrm>
              <a:off x="1279473" y="3421978"/>
              <a:ext cx="127165" cy="301304"/>
            </a:xfrm>
            <a:prstGeom prst="leftBracket">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200">
                <a:cs typeface="+mn-ea"/>
              </a:endParaRPr>
            </a:p>
          </p:txBody>
        </p:sp>
        <p:sp>
          <p:nvSpPr>
            <p:cNvPr id="85" name="左中括号 84"/>
            <p:cNvSpPr/>
            <p:nvPr/>
          </p:nvSpPr>
          <p:spPr>
            <a:xfrm flipH="1">
              <a:off x="2357681" y="3421978"/>
              <a:ext cx="129695" cy="301304"/>
            </a:xfrm>
            <a:prstGeom prst="leftBracket">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200">
                <a:cs typeface="+mn-ea"/>
              </a:endParaRPr>
            </a:p>
          </p:txBody>
        </p:sp>
        <p:sp>
          <p:nvSpPr>
            <p:cNvPr id="86" name="TextBox 35"/>
            <p:cNvSpPr txBox="1"/>
            <p:nvPr/>
          </p:nvSpPr>
          <p:spPr>
            <a:xfrm>
              <a:off x="1522565" y="3399506"/>
              <a:ext cx="788999" cy="369332"/>
            </a:xfrm>
            <a:prstGeom prst="rect">
              <a:avLst/>
            </a:prstGeom>
            <a:noFill/>
          </p:spPr>
          <p:txBody>
            <a:bodyPr wrap="none" rtlCol="0">
              <a:spAutoFit/>
            </a:bodyPr>
            <a:lstStyle/>
            <a:p>
              <a:r>
                <a:rPr lang="zh-CN" altLang="en-US" sz="1800" b="1" dirty="0">
                  <a:latin typeface="+mn-ea"/>
                  <a:cs typeface="+mn-ea"/>
                </a:rPr>
                <a:t>标题</a:t>
              </a:r>
              <a:r>
                <a:rPr lang="en-US" altLang="zh-CN" sz="1800" b="1" dirty="0">
                  <a:latin typeface="+mn-ea"/>
                  <a:cs typeface="+mn-ea"/>
                </a:rPr>
                <a:t>2</a:t>
              </a:r>
              <a:endParaRPr lang="zh-CN" altLang="en-US" sz="1800" b="1" dirty="0">
                <a:latin typeface="+mn-ea"/>
                <a:cs typeface="+mn-ea"/>
              </a:endParaRPr>
            </a:p>
          </p:txBody>
        </p:sp>
      </p:grpSp>
      <p:sp>
        <p:nvSpPr>
          <p:cNvPr id="87" name="矩形 86"/>
          <p:cNvSpPr/>
          <p:nvPr/>
        </p:nvSpPr>
        <p:spPr>
          <a:xfrm>
            <a:off x="6150769" y="3899834"/>
            <a:ext cx="2171700" cy="461665"/>
          </a:xfrm>
          <a:prstGeom prst="rect">
            <a:avLst/>
          </a:prstGeom>
        </p:spPr>
        <p:txBody>
          <a:bodyPr wrap="square">
            <a:spAutoFit/>
          </a:bodyPr>
          <a:lstStyle/>
          <a:p>
            <a:r>
              <a:rPr lang="zh-CN" altLang="en-US" sz="1200" dirty="0" smtClean="0">
                <a:latin typeface="+mn-ea"/>
                <a:cs typeface="+mn-ea"/>
              </a:rPr>
              <a:t>添加具体内容添加具体内容添加具体内容添加具体内容</a:t>
            </a:r>
            <a:r>
              <a:rPr lang="zh-CN" altLang="zh-CN" sz="1200" dirty="0" smtClean="0">
                <a:latin typeface="+mn-ea"/>
                <a:cs typeface="+mn-ea"/>
              </a:rPr>
              <a:t>。</a:t>
            </a:r>
            <a:endParaRPr lang="zh-CN" altLang="en-US" sz="1200" dirty="0">
              <a:cs typeface="+mn-ea"/>
            </a:endParaRPr>
          </a:p>
        </p:txBody>
      </p:sp>
      <p:grpSp>
        <p:nvGrpSpPr>
          <p:cNvPr id="88" name="组合 87"/>
          <p:cNvGrpSpPr/>
          <p:nvPr/>
        </p:nvGrpSpPr>
        <p:grpSpPr>
          <a:xfrm>
            <a:off x="6608710" y="3399506"/>
            <a:ext cx="1207904" cy="369332"/>
            <a:chOff x="6608710" y="3399506"/>
            <a:chExt cx="1207904" cy="369332"/>
          </a:xfrm>
        </p:grpSpPr>
        <p:sp>
          <p:nvSpPr>
            <p:cNvPr id="89" name="左中括号 88"/>
            <p:cNvSpPr/>
            <p:nvPr/>
          </p:nvSpPr>
          <p:spPr>
            <a:xfrm>
              <a:off x="6608710" y="3421978"/>
              <a:ext cx="127165" cy="301304"/>
            </a:xfrm>
            <a:prstGeom prst="leftBracket">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200">
                <a:cs typeface="+mn-ea"/>
              </a:endParaRPr>
            </a:p>
          </p:txBody>
        </p:sp>
        <p:sp>
          <p:nvSpPr>
            <p:cNvPr id="90" name="左中括号 89"/>
            <p:cNvSpPr/>
            <p:nvPr/>
          </p:nvSpPr>
          <p:spPr>
            <a:xfrm flipH="1">
              <a:off x="7686919" y="3421978"/>
              <a:ext cx="129695" cy="301304"/>
            </a:xfrm>
            <a:prstGeom prst="leftBracket">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200">
                <a:cs typeface="+mn-ea"/>
              </a:endParaRPr>
            </a:p>
          </p:txBody>
        </p:sp>
        <p:sp>
          <p:nvSpPr>
            <p:cNvPr id="91" name="TextBox 39"/>
            <p:cNvSpPr txBox="1"/>
            <p:nvPr/>
          </p:nvSpPr>
          <p:spPr>
            <a:xfrm>
              <a:off x="6851802" y="3399506"/>
              <a:ext cx="788999" cy="369332"/>
            </a:xfrm>
            <a:prstGeom prst="rect">
              <a:avLst/>
            </a:prstGeom>
            <a:noFill/>
          </p:spPr>
          <p:txBody>
            <a:bodyPr wrap="none" rtlCol="0">
              <a:spAutoFit/>
            </a:bodyPr>
            <a:lstStyle/>
            <a:p>
              <a:r>
                <a:rPr lang="zh-CN" altLang="en-US" sz="1800" b="1" dirty="0">
                  <a:latin typeface="+mn-ea"/>
                  <a:cs typeface="+mn-ea"/>
                </a:rPr>
                <a:t>标题</a:t>
              </a:r>
              <a:r>
                <a:rPr lang="en-US" altLang="zh-CN" sz="1800" b="1" dirty="0">
                  <a:latin typeface="+mn-ea"/>
                  <a:cs typeface="+mn-ea"/>
                </a:rPr>
                <a:t>4</a:t>
              </a:r>
              <a:endParaRPr lang="zh-CN" altLang="en-US" sz="1800" b="1" dirty="0">
                <a:latin typeface="+mn-ea"/>
                <a:cs typeface="+mn-ea"/>
              </a:endParaRPr>
            </a:p>
          </p:txBody>
        </p:sp>
      </p:grpSp>
      <p:sp>
        <p:nvSpPr>
          <p:cNvPr id="92" name="矩形 91"/>
          <p:cNvSpPr/>
          <p:nvPr/>
        </p:nvSpPr>
        <p:spPr>
          <a:xfrm>
            <a:off x="6150769" y="2047089"/>
            <a:ext cx="2171700" cy="461665"/>
          </a:xfrm>
          <a:prstGeom prst="rect">
            <a:avLst/>
          </a:prstGeom>
        </p:spPr>
        <p:txBody>
          <a:bodyPr wrap="square">
            <a:spAutoFit/>
          </a:bodyPr>
          <a:lstStyle/>
          <a:p>
            <a:r>
              <a:rPr lang="zh-CN" altLang="en-US" sz="1200" dirty="0" smtClean="0">
                <a:latin typeface="+mn-ea"/>
                <a:cs typeface="+mn-ea"/>
              </a:rPr>
              <a:t>添加具体内容添加具体内容添加具体内容添加具体内容</a:t>
            </a:r>
            <a:r>
              <a:rPr lang="zh-CN" altLang="zh-CN" sz="1200" dirty="0" smtClean="0">
                <a:latin typeface="+mn-ea"/>
                <a:cs typeface="+mn-ea"/>
              </a:rPr>
              <a:t>。</a:t>
            </a:r>
            <a:endParaRPr lang="zh-CN" altLang="en-US" sz="1200" dirty="0">
              <a:cs typeface="+mn-ea"/>
            </a:endParaRPr>
          </a:p>
        </p:txBody>
      </p:sp>
      <p:grpSp>
        <p:nvGrpSpPr>
          <p:cNvPr id="93" name="组合 92"/>
          <p:cNvGrpSpPr/>
          <p:nvPr/>
        </p:nvGrpSpPr>
        <p:grpSpPr>
          <a:xfrm>
            <a:off x="6608710" y="1546761"/>
            <a:ext cx="1207904" cy="369332"/>
            <a:chOff x="6608710" y="1546761"/>
            <a:chExt cx="1207904" cy="369332"/>
          </a:xfrm>
        </p:grpSpPr>
        <p:sp>
          <p:nvSpPr>
            <p:cNvPr id="95" name="左中括号 94"/>
            <p:cNvSpPr/>
            <p:nvPr/>
          </p:nvSpPr>
          <p:spPr>
            <a:xfrm>
              <a:off x="6608710" y="1569233"/>
              <a:ext cx="127165" cy="301304"/>
            </a:xfrm>
            <a:prstGeom prst="leftBracket">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200">
                <a:cs typeface="+mn-ea"/>
              </a:endParaRPr>
            </a:p>
          </p:txBody>
        </p:sp>
        <p:sp>
          <p:nvSpPr>
            <p:cNvPr id="96" name="左中括号 95"/>
            <p:cNvSpPr/>
            <p:nvPr/>
          </p:nvSpPr>
          <p:spPr>
            <a:xfrm flipH="1">
              <a:off x="7686919" y="1569233"/>
              <a:ext cx="129695" cy="301304"/>
            </a:xfrm>
            <a:prstGeom prst="leftBracket">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200">
                <a:cs typeface="+mn-ea"/>
              </a:endParaRPr>
            </a:p>
          </p:txBody>
        </p:sp>
        <p:sp>
          <p:nvSpPr>
            <p:cNvPr id="97" name="TextBox 43"/>
            <p:cNvSpPr txBox="1"/>
            <p:nvPr/>
          </p:nvSpPr>
          <p:spPr>
            <a:xfrm>
              <a:off x="6851802" y="1546761"/>
              <a:ext cx="788999" cy="369332"/>
            </a:xfrm>
            <a:prstGeom prst="rect">
              <a:avLst/>
            </a:prstGeom>
            <a:noFill/>
          </p:spPr>
          <p:txBody>
            <a:bodyPr wrap="none" rtlCol="0">
              <a:spAutoFit/>
            </a:bodyPr>
            <a:lstStyle/>
            <a:p>
              <a:r>
                <a:rPr lang="zh-CN" altLang="en-US" sz="1800" b="1" dirty="0">
                  <a:latin typeface="+mn-ea"/>
                  <a:cs typeface="+mn-ea"/>
                </a:rPr>
                <a:t>标题</a:t>
              </a:r>
              <a:r>
                <a:rPr lang="en-US" altLang="zh-CN" sz="1800" b="1" dirty="0">
                  <a:latin typeface="+mn-ea"/>
                  <a:cs typeface="+mn-ea"/>
                </a:rPr>
                <a:t>3</a:t>
              </a:r>
              <a:endParaRPr lang="zh-CN" altLang="en-US" sz="1800" b="1" dirty="0">
                <a:latin typeface="+mn-ea"/>
                <a:cs typeface="+mn-ea"/>
              </a:endParaRPr>
            </a:p>
          </p:txBody>
        </p:sp>
      </p:grpSp>
      <p:sp>
        <p:nvSpPr>
          <p:cNvPr id="98" name="TextBox 44"/>
          <p:cNvSpPr txBox="1"/>
          <p:nvPr/>
        </p:nvSpPr>
        <p:spPr>
          <a:xfrm>
            <a:off x="3701922" y="3271760"/>
            <a:ext cx="562976" cy="461665"/>
          </a:xfrm>
          <a:prstGeom prst="rect">
            <a:avLst/>
          </a:prstGeom>
          <a:noFill/>
        </p:spPr>
        <p:txBody>
          <a:bodyPr wrap="none" rtlCol="0">
            <a:spAutoFit/>
          </a:bodyPr>
          <a:lstStyle/>
          <a:p>
            <a:pPr algn="ctr"/>
            <a:r>
              <a:rPr lang="en-US" altLang="zh-CN" sz="2400" b="1" dirty="0">
                <a:solidFill>
                  <a:schemeClr val="bg1"/>
                </a:solidFill>
                <a:latin typeface="+mn-ea"/>
                <a:cs typeface="+mn-ea"/>
              </a:rPr>
              <a:t>02</a:t>
            </a:r>
            <a:endParaRPr lang="zh-CN" altLang="en-US" sz="2400" b="1" dirty="0">
              <a:solidFill>
                <a:schemeClr val="bg1"/>
              </a:solidFill>
              <a:latin typeface="+mn-ea"/>
              <a:cs typeface="+mn-ea"/>
            </a:endParaRPr>
          </a:p>
        </p:txBody>
      </p:sp>
      <p:sp>
        <p:nvSpPr>
          <p:cNvPr id="99" name="TextBox 45"/>
          <p:cNvSpPr txBox="1"/>
          <p:nvPr/>
        </p:nvSpPr>
        <p:spPr>
          <a:xfrm>
            <a:off x="3701922" y="2156077"/>
            <a:ext cx="562976" cy="461665"/>
          </a:xfrm>
          <a:prstGeom prst="rect">
            <a:avLst/>
          </a:prstGeom>
          <a:noFill/>
        </p:spPr>
        <p:txBody>
          <a:bodyPr wrap="none" rtlCol="0">
            <a:spAutoFit/>
          </a:bodyPr>
          <a:lstStyle/>
          <a:p>
            <a:pPr algn="ctr"/>
            <a:r>
              <a:rPr lang="en-US" altLang="zh-CN" sz="2400" b="1" dirty="0">
                <a:solidFill>
                  <a:schemeClr val="bg1"/>
                </a:solidFill>
                <a:latin typeface="+mn-ea"/>
                <a:cs typeface="+mn-ea"/>
              </a:rPr>
              <a:t>01</a:t>
            </a:r>
            <a:endParaRPr lang="zh-CN" altLang="en-US" sz="2400" b="1" dirty="0">
              <a:solidFill>
                <a:schemeClr val="bg1"/>
              </a:solidFill>
              <a:latin typeface="+mn-ea"/>
              <a:cs typeface="+mn-ea"/>
            </a:endParaRPr>
          </a:p>
        </p:txBody>
      </p:sp>
      <p:sp>
        <p:nvSpPr>
          <p:cNvPr id="100" name="TextBox 46"/>
          <p:cNvSpPr txBox="1"/>
          <p:nvPr/>
        </p:nvSpPr>
        <p:spPr>
          <a:xfrm>
            <a:off x="4815556" y="2156077"/>
            <a:ext cx="562976" cy="461665"/>
          </a:xfrm>
          <a:prstGeom prst="rect">
            <a:avLst/>
          </a:prstGeom>
          <a:noFill/>
        </p:spPr>
        <p:txBody>
          <a:bodyPr wrap="none" rtlCol="0">
            <a:spAutoFit/>
          </a:bodyPr>
          <a:lstStyle/>
          <a:p>
            <a:pPr algn="ctr"/>
            <a:r>
              <a:rPr lang="en-US" altLang="zh-CN" sz="2400" b="1" dirty="0">
                <a:solidFill>
                  <a:schemeClr val="bg1"/>
                </a:solidFill>
                <a:latin typeface="+mn-ea"/>
                <a:cs typeface="+mn-ea"/>
              </a:rPr>
              <a:t>03</a:t>
            </a:r>
            <a:endParaRPr lang="zh-CN" altLang="en-US" sz="2400" b="1" dirty="0">
              <a:solidFill>
                <a:schemeClr val="bg1"/>
              </a:solidFill>
              <a:latin typeface="+mn-ea"/>
              <a:cs typeface="+mn-ea"/>
            </a:endParaRPr>
          </a:p>
        </p:txBody>
      </p:sp>
      <p:sp>
        <p:nvSpPr>
          <p:cNvPr id="101" name="TextBox 47"/>
          <p:cNvSpPr txBox="1"/>
          <p:nvPr/>
        </p:nvSpPr>
        <p:spPr>
          <a:xfrm>
            <a:off x="4815556" y="3272101"/>
            <a:ext cx="562976" cy="461665"/>
          </a:xfrm>
          <a:prstGeom prst="rect">
            <a:avLst/>
          </a:prstGeom>
          <a:noFill/>
        </p:spPr>
        <p:txBody>
          <a:bodyPr wrap="none" rtlCol="0">
            <a:spAutoFit/>
          </a:bodyPr>
          <a:lstStyle/>
          <a:p>
            <a:pPr algn="ctr"/>
            <a:r>
              <a:rPr lang="en-US" altLang="zh-CN" sz="2400" b="1" dirty="0">
                <a:solidFill>
                  <a:schemeClr val="bg1"/>
                </a:solidFill>
                <a:latin typeface="+mn-ea"/>
                <a:cs typeface="+mn-ea"/>
              </a:rPr>
              <a:t>04</a:t>
            </a:r>
            <a:endParaRPr lang="zh-CN" altLang="en-US" sz="2400" b="1" dirty="0">
              <a:solidFill>
                <a:schemeClr val="bg1"/>
              </a:solidFill>
              <a:latin typeface="+mn-ea"/>
              <a:cs typeface="+mn-ea"/>
            </a:endParaRPr>
          </a:p>
        </p:txBody>
      </p:sp>
      <p:grpSp>
        <p:nvGrpSpPr>
          <p:cNvPr id="102" name="组合 101"/>
          <p:cNvGrpSpPr/>
          <p:nvPr/>
        </p:nvGrpSpPr>
        <p:grpSpPr>
          <a:xfrm>
            <a:off x="3983410" y="2372906"/>
            <a:ext cx="1113635" cy="1113635"/>
            <a:chOff x="3983410" y="2372906"/>
            <a:chExt cx="1113635" cy="1113635"/>
          </a:xfrm>
        </p:grpSpPr>
        <p:sp>
          <p:nvSpPr>
            <p:cNvPr id="103" name="椭圆 102"/>
            <p:cNvSpPr/>
            <p:nvPr/>
          </p:nvSpPr>
          <p:spPr>
            <a:xfrm>
              <a:off x="3983410" y="2372906"/>
              <a:ext cx="1113635" cy="1113635"/>
            </a:xfrm>
            <a:prstGeom prst="ellipse">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bg1"/>
                </a:solidFill>
                <a:cs typeface="+mn-ea"/>
              </a:endParaRPr>
            </a:p>
          </p:txBody>
        </p:sp>
        <p:sp>
          <p:nvSpPr>
            <p:cNvPr id="104" name="椭圆 103"/>
            <p:cNvSpPr/>
            <p:nvPr/>
          </p:nvSpPr>
          <p:spPr>
            <a:xfrm>
              <a:off x="4130836" y="2520333"/>
              <a:ext cx="818783" cy="818783"/>
            </a:xfrm>
            <a:prstGeom prst="ellipse">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bg1"/>
                </a:solidFill>
                <a:cs typeface="+mn-ea"/>
              </a:endParaRPr>
            </a:p>
          </p:txBody>
        </p:sp>
        <p:sp>
          <p:nvSpPr>
            <p:cNvPr id="105" name="椭圆 104"/>
            <p:cNvSpPr/>
            <p:nvPr/>
          </p:nvSpPr>
          <p:spPr>
            <a:xfrm>
              <a:off x="4284012" y="2673509"/>
              <a:ext cx="512430" cy="51243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bg1"/>
                </a:solidFill>
                <a:cs typeface="+mn-ea"/>
              </a:endParaRPr>
            </a:p>
          </p:txBody>
        </p:sp>
        <p:grpSp>
          <p:nvGrpSpPr>
            <p:cNvPr id="106" name="组合 105"/>
            <p:cNvGrpSpPr/>
            <p:nvPr/>
          </p:nvGrpSpPr>
          <p:grpSpPr>
            <a:xfrm>
              <a:off x="4343385" y="2708687"/>
              <a:ext cx="388779" cy="373494"/>
              <a:chOff x="4953357" y="320496"/>
              <a:chExt cx="2220913" cy="2133599"/>
            </a:xfrm>
            <a:solidFill>
              <a:schemeClr val="bg1">
                <a:lumMod val="65000"/>
              </a:schemeClr>
            </a:solidFill>
          </p:grpSpPr>
          <p:sp>
            <p:nvSpPr>
              <p:cNvPr id="107" name="Freeform 17"/>
              <p:cNvSpPr/>
              <p:nvPr/>
            </p:nvSpPr>
            <p:spPr bwMode="auto">
              <a:xfrm>
                <a:off x="5312132" y="799920"/>
                <a:ext cx="1501775" cy="1654175"/>
              </a:xfrm>
              <a:custGeom>
                <a:avLst/>
                <a:gdLst>
                  <a:gd name="T0" fmla="*/ 0 w 138"/>
                  <a:gd name="T1" fmla="*/ 63 h 152"/>
                  <a:gd name="T2" fmla="*/ 0 w 138"/>
                  <a:gd name="T3" fmla="*/ 144 h 152"/>
                  <a:gd name="T4" fmla="*/ 4 w 138"/>
                  <a:gd name="T5" fmla="*/ 150 h 152"/>
                  <a:gd name="T6" fmla="*/ 9 w 138"/>
                  <a:gd name="T7" fmla="*/ 152 h 152"/>
                  <a:gd name="T8" fmla="*/ 46 w 138"/>
                  <a:gd name="T9" fmla="*/ 152 h 152"/>
                  <a:gd name="T10" fmla="*/ 49 w 138"/>
                  <a:gd name="T11" fmla="*/ 150 h 152"/>
                  <a:gd name="T12" fmla="*/ 51 w 138"/>
                  <a:gd name="T13" fmla="*/ 147 h 152"/>
                  <a:gd name="T14" fmla="*/ 51 w 138"/>
                  <a:gd name="T15" fmla="*/ 108 h 152"/>
                  <a:gd name="T16" fmla="*/ 88 w 138"/>
                  <a:gd name="T17" fmla="*/ 108 h 152"/>
                  <a:gd name="T18" fmla="*/ 88 w 138"/>
                  <a:gd name="T19" fmla="*/ 147 h 152"/>
                  <a:gd name="T20" fmla="*/ 89 w 138"/>
                  <a:gd name="T21" fmla="*/ 150 h 152"/>
                  <a:gd name="T22" fmla="*/ 92 w 138"/>
                  <a:gd name="T23" fmla="*/ 152 h 152"/>
                  <a:gd name="T24" fmla="*/ 129 w 138"/>
                  <a:gd name="T25" fmla="*/ 152 h 152"/>
                  <a:gd name="T26" fmla="*/ 135 w 138"/>
                  <a:gd name="T27" fmla="*/ 150 h 152"/>
                  <a:gd name="T28" fmla="*/ 138 w 138"/>
                  <a:gd name="T29" fmla="*/ 144 h 152"/>
                  <a:gd name="T30" fmla="*/ 138 w 138"/>
                  <a:gd name="T31" fmla="*/ 63 h 152"/>
                  <a:gd name="T32" fmla="*/ 69 w 138"/>
                  <a:gd name="T33" fmla="*/ 0 h 152"/>
                  <a:gd name="T34" fmla="*/ 0 w 138"/>
                  <a:gd name="T35" fmla="*/ 6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8" h="152">
                    <a:moveTo>
                      <a:pt x="0" y="63"/>
                    </a:moveTo>
                    <a:cubicBezTo>
                      <a:pt x="0" y="144"/>
                      <a:pt x="0" y="144"/>
                      <a:pt x="0" y="144"/>
                    </a:cubicBezTo>
                    <a:cubicBezTo>
                      <a:pt x="0" y="148"/>
                      <a:pt x="2" y="150"/>
                      <a:pt x="4" y="150"/>
                    </a:cubicBezTo>
                    <a:cubicBezTo>
                      <a:pt x="5" y="151"/>
                      <a:pt x="7" y="152"/>
                      <a:pt x="9" y="152"/>
                    </a:cubicBezTo>
                    <a:cubicBezTo>
                      <a:pt x="46" y="152"/>
                      <a:pt x="46" y="152"/>
                      <a:pt x="46" y="152"/>
                    </a:cubicBezTo>
                    <a:cubicBezTo>
                      <a:pt x="47" y="152"/>
                      <a:pt x="49" y="151"/>
                      <a:pt x="49" y="150"/>
                    </a:cubicBezTo>
                    <a:cubicBezTo>
                      <a:pt x="50" y="150"/>
                      <a:pt x="51" y="148"/>
                      <a:pt x="51" y="147"/>
                    </a:cubicBezTo>
                    <a:cubicBezTo>
                      <a:pt x="51" y="108"/>
                      <a:pt x="51" y="108"/>
                      <a:pt x="51" y="108"/>
                    </a:cubicBezTo>
                    <a:cubicBezTo>
                      <a:pt x="88" y="108"/>
                      <a:pt x="88" y="108"/>
                      <a:pt x="88" y="108"/>
                    </a:cubicBezTo>
                    <a:cubicBezTo>
                      <a:pt x="88" y="147"/>
                      <a:pt x="88" y="147"/>
                      <a:pt x="88" y="147"/>
                    </a:cubicBezTo>
                    <a:cubicBezTo>
                      <a:pt x="88" y="148"/>
                      <a:pt x="88" y="150"/>
                      <a:pt x="89" y="150"/>
                    </a:cubicBezTo>
                    <a:cubicBezTo>
                      <a:pt x="90" y="151"/>
                      <a:pt x="91" y="152"/>
                      <a:pt x="92" y="152"/>
                    </a:cubicBezTo>
                    <a:cubicBezTo>
                      <a:pt x="129" y="152"/>
                      <a:pt x="129" y="152"/>
                      <a:pt x="129" y="152"/>
                    </a:cubicBezTo>
                    <a:cubicBezTo>
                      <a:pt x="131" y="152"/>
                      <a:pt x="133" y="151"/>
                      <a:pt x="135" y="150"/>
                    </a:cubicBezTo>
                    <a:cubicBezTo>
                      <a:pt x="136" y="150"/>
                      <a:pt x="138" y="148"/>
                      <a:pt x="138" y="144"/>
                    </a:cubicBezTo>
                    <a:cubicBezTo>
                      <a:pt x="138" y="63"/>
                      <a:pt x="138" y="63"/>
                      <a:pt x="138" y="63"/>
                    </a:cubicBezTo>
                    <a:cubicBezTo>
                      <a:pt x="69" y="0"/>
                      <a:pt x="69" y="0"/>
                      <a:pt x="69" y="0"/>
                    </a:cubicBezTo>
                    <a:lnTo>
                      <a:pt x="0" y="6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schemeClr val="bg1"/>
                  </a:solidFill>
                  <a:cs typeface="+mn-ea"/>
                </a:endParaRPr>
              </a:p>
            </p:txBody>
          </p:sp>
          <p:sp>
            <p:nvSpPr>
              <p:cNvPr id="108" name="Freeform 18"/>
              <p:cNvSpPr/>
              <p:nvPr/>
            </p:nvSpPr>
            <p:spPr bwMode="auto">
              <a:xfrm>
                <a:off x="4953357" y="320496"/>
                <a:ext cx="2220913" cy="1187450"/>
              </a:xfrm>
              <a:custGeom>
                <a:avLst/>
                <a:gdLst>
                  <a:gd name="T0" fmla="*/ 198 w 204"/>
                  <a:gd name="T1" fmla="*/ 85 h 109"/>
                  <a:gd name="T2" fmla="*/ 166 w 204"/>
                  <a:gd name="T3" fmla="*/ 55 h 109"/>
                  <a:gd name="T4" fmla="*/ 166 w 204"/>
                  <a:gd name="T5" fmla="*/ 9 h 109"/>
                  <a:gd name="T6" fmla="*/ 161 w 204"/>
                  <a:gd name="T7" fmla="*/ 4 h 109"/>
                  <a:gd name="T8" fmla="*/ 149 w 204"/>
                  <a:gd name="T9" fmla="*/ 4 h 109"/>
                  <a:gd name="T10" fmla="*/ 144 w 204"/>
                  <a:gd name="T11" fmla="*/ 9 h 109"/>
                  <a:gd name="T12" fmla="*/ 144 w 204"/>
                  <a:gd name="T13" fmla="*/ 35 h 109"/>
                  <a:gd name="T14" fmla="*/ 111 w 204"/>
                  <a:gd name="T15" fmla="*/ 5 h 109"/>
                  <a:gd name="T16" fmla="*/ 93 w 204"/>
                  <a:gd name="T17" fmla="*/ 5 h 109"/>
                  <a:gd name="T18" fmla="*/ 6 w 204"/>
                  <a:gd name="T19" fmla="*/ 85 h 109"/>
                  <a:gd name="T20" fmla="*/ 5 w 204"/>
                  <a:gd name="T21" fmla="*/ 103 h 109"/>
                  <a:gd name="T22" fmla="*/ 5 w 204"/>
                  <a:gd name="T23" fmla="*/ 103 h 109"/>
                  <a:gd name="T24" fmla="*/ 15 w 204"/>
                  <a:gd name="T25" fmla="*/ 107 h 109"/>
                  <a:gd name="T26" fmla="*/ 24 w 204"/>
                  <a:gd name="T27" fmla="*/ 104 h 109"/>
                  <a:gd name="T28" fmla="*/ 102 w 204"/>
                  <a:gd name="T29" fmla="*/ 32 h 109"/>
                  <a:gd name="T30" fmla="*/ 181 w 204"/>
                  <a:gd name="T31" fmla="*/ 104 h 109"/>
                  <a:gd name="T32" fmla="*/ 199 w 204"/>
                  <a:gd name="T33" fmla="*/ 103 h 109"/>
                  <a:gd name="T34" fmla="*/ 198 w 204"/>
                  <a:gd name="T35" fmla="*/ 8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4" h="109">
                    <a:moveTo>
                      <a:pt x="198" y="85"/>
                    </a:moveTo>
                    <a:cubicBezTo>
                      <a:pt x="166" y="55"/>
                      <a:pt x="166" y="55"/>
                      <a:pt x="166" y="55"/>
                    </a:cubicBezTo>
                    <a:cubicBezTo>
                      <a:pt x="166" y="9"/>
                      <a:pt x="166" y="9"/>
                      <a:pt x="166" y="9"/>
                    </a:cubicBezTo>
                    <a:cubicBezTo>
                      <a:pt x="166" y="7"/>
                      <a:pt x="164" y="4"/>
                      <a:pt x="161" y="4"/>
                    </a:cubicBezTo>
                    <a:cubicBezTo>
                      <a:pt x="149" y="4"/>
                      <a:pt x="149" y="4"/>
                      <a:pt x="149" y="4"/>
                    </a:cubicBezTo>
                    <a:cubicBezTo>
                      <a:pt x="146" y="4"/>
                      <a:pt x="144" y="7"/>
                      <a:pt x="144" y="9"/>
                    </a:cubicBezTo>
                    <a:cubicBezTo>
                      <a:pt x="144" y="35"/>
                      <a:pt x="144" y="35"/>
                      <a:pt x="144" y="35"/>
                    </a:cubicBezTo>
                    <a:cubicBezTo>
                      <a:pt x="111" y="5"/>
                      <a:pt x="111" y="5"/>
                      <a:pt x="111" y="5"/>
                    </a:cubicBezTo>
                    <a:cubicBezTo>
                      <a:pt x="106" y="0"/>
                      <a:pt x="98" y="0"/>
                      <a:pt x="93" y="5"/>
                    </a:cubicBezTo>
                    <a:cubicBezTo>
                      <a:pt x="6" y="85"/>
                      <a:pt x="6" y="85"/>
                      <a:pt x="6" y="85"/>
                    </a:cubicBezTo>
                    <a:cubicBezTo>
                      <a:pt x="1" y="90"/>
                      <a:pt x="0" y="98"/>
                      <a:pt x="5" y="103"/>
                    </a:cubicBezTo>
                    <a:cubicBezTo>
                      <a:pt x="5" y="103"/>
                      <a:pt x="5" y="103"/>
                      <a:pt x="5" y="103"/>
                    </a:cubicBezTo>
                    <a:cubicBezTo>
                      <a:pt x="8" y="106"/>
                      <a:pt x="11" y="107"/>
                      <a:pt x="15" y="107"/>
                    </a:cubicBezTo>
                    <a:cubicBezTo>
                      <a:pt x="18" y="107"/>
                      <a:pt x="21" y="106"/>
                      <a:pt x="24" y="104"/>
                    </a:cubicBezTo>
                    <a:cubicBezTo>
                      <a:pt x="102" y="32"/>
                      <a:pt x="102" y="32"/>
                      <a:pt x="102" y="32"/>
                    </a:cubicBezTo>
                    <a:cubicBezTo>
                      <a:pt x="181" y="104"/>
                      <a:pt x="181" y="104"/>
                      <a:pt x="181" y="104"/>
                    </a:cubicBezTo>
                    <a:cubicBezTo>
                      <a:pt x="186" y="109"/>
                      <a:pt x="194" y="108"/>
                      <a:pt x="199" y="103"/>
                    </a:cubicBezTo>
                    <a:cubicBezTo>
                      <a:pt x="204" y="98"/>
                      <a:pt x="204" y="90"/>
                      <a:pt x="198" y="8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015">
                  <a:solidFill>
                    <a:schemeClr val="bg1"/>
                  </a:solidFill>
                  <a:cs typeface="+mn-ea"/>
                </a:endParaRPr>
              </a:p>
            </p:txBody>
          </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600" advTm="0">
        <p:blinds dir="vert"/>
      </p:transition>
    </mc:Choice>
    <mc:Fallback>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02"/>
                                        </p:tgtEl>
                                        <p:attrNameLst>
                                          <p:attrName>style.visibility</p:attrName>
                                        </p:attrNameLst>
                                      </p:cBhvr>
                                      <p:to>
                                        <p:strVal val="visible"/>
                                      </p:to>
                                    </p:set>
                                    <p:anim calcmode="lin" valueType="num">
                                      <p:cBhvr>
                                        <p:cTn id="21" dur="500" fill="hold"/>
                                        <p:tgtEl>
                                          <p:spTgt spid="102"/>
                                        </p:tgtEl>
                                        <p:attrNameLst>
                                          <p:attrName>ppt_w</p:attrName>
                                        </p:attrNameLst>
                                      </p:cBhvr>
                                      <p:tavLst>
                                        <p:tav tm="0">
                                          <p:val>
                                            <p:fltVal val="0"/>
                                          </p:val>
                                        </p:tav>
                                        <p:tav tm="100000">
                                          <p:val>
                                            <p:strVal val="#ppt_w"/>
                                          </p:val>
                                        </p:tav>
                                      </p:tavLst>
                                    </p:anim>
                                    <p:anim calcmode="lin" valueType="num">
                                      <p:cBhvr>
                                        <p:cTn id="22" dur="500" fill="hold"/>
                                        <p:tgtEl>
                                          <p:spTgt spid="102"/>
                                        </p:tgtEl>
                                        <p:attrNameLst>
                                          <p:attrName>ppt_h</p:attrName>
                                        </p:attrNameLst>
                                      </p:cBhvr>
                                      <p:tavLst>
                                        <p:tav tm="0">
                                          <p:val>
                                            <p:fltVal val="0"/>
                                          </p:val>
                                        </p:tav>
                                        <p:tav tm="100000">
                                          <p:val>
                                            <p:strVal val="#ppt_h"/>
                                          </p:val>
                                        </p:tav>
                                      </p:tavLst>
                                    </p:anim>
                                    <p:animEffect transition="in" filter="fade">
                                      <p:cBhvr>
                                        <p:cTn id="23" dur="500"/>
                                        <p:tgtEl>
                                          <p:spTgt spid="102"/>
                                        </p:tgtEl>
                                      </p:cBhvr>
                                    </p:animEffect>
                                  </p:childTnLst>
                                </p:cTn>
                              </p:par>
                            </p:childTnLst>
                          </p:cTn>
                        </p:par>
                        <p:par>
                          <p:cTn id="24" fill="hold">
                            <p:stCondLst>
                              <p:cond delay="500"/>
                            </p:stCondLst>
                            <p:childTnLst>
                              <p:par>
                                <p:cTn id="25" presetID="53" presetClass="entr" presetSubtype="528" fill="hold" grpId="0" nodeType="afterEffect">
                                  <p:stCondLst>
                                    <p:cond delay="0"/>
                                  </p:stCondLst>
                                  <p:childTnLst>
                                    <p:set>
                                      <p:cBhvr>
                                        <p:cTn id="26" dur="1" fill="hold">
                                          <p:stCondLst>
                                            <p:cond delay="0"/>
                                          </p:stCondLst>
                                        </p:cTn>
                                        <p:tgtEl>
                                          <p:spTgt spid="56"/>
                                        </p:tgtEl>
                                        <p:attrNameLst>
                                          <p:attrName>style.visibility</p:attrName>
                                        </p:attrNameLst>
                                      </p:cBhvr>
                                      <p:to>
                                        <p:strVal val="visible"/>
                                      </p:to>
                                    </p:set>
                                    <p:anim calcmode="lin" valueType="num">
                                      <p:cBhvr>
                                        <p:cTn id="27" dur="500" fill="hold"/>
                                        <p:tgtEl>
                                          <p:spTgt spid="56"/>
                                        </p:tgtEl>
                                        <p:attrNameLst>
                                          <p:attrName>ppt_w</p:attrName>
                                        </p:attrNameLst>
                                      </p:cBhvr>
                                      <p:tavLst>
                                        <p:tav tm="0">
                                          <p:val>
                                            <p:fltVal val="0"/>
                                          </p:val>
                                        </p:tav>
                                        <p:tav tm="100000">
                                          <p:val>
                                            <p:strVal val="#ppt_w"/>
                                          </p:val>
                                        </p:tav>
                                      </p:tavLst>
                                    </p:anim>
                                    <p:anim calcmode="lin" valueType="num">
                                      <p:cBhvr>
                                        <p:cTn id="28" dur="500" fill="hold"/>
                                        <p:tgtEl>
                                          <p:spTgt spid="56"/>
                                        </p:tgtEl>
                                        <p:attrNameLst>
                                          <p:attrName>ppt_h</p:attrName>
                                        </p:attrNameLst>
                                      </p:cBhvr>
                                      <p:tavLst>
                                        <p:tav tm="0">
                                          <p:val>
                                            <p:fltVal val="0"/>
                                          </p:val>
                                        </p:tav>
                                        <p:tav tm="100000">
                                          <p:val>
                                            <p:strVal val="#ppt_h"/>
                                          </p:val>
                                        </p:tav>
                                      </p:tavLst>
                                    </p:anim>
                                    <p:animEffect transition="in" filter="fade">
                                      <p:cBhvr>
                                        <p:cTn id="29" dur="500"/>
                                        <p:tgtEl>
                                          <p:spTgt spid="56"/>
                                        </p:tgtEl>
                                      </p:cBhvr>
                                    </p:animEffect>
                                    <p:anim calcmode="lin" valueType="num">
                                      <p:cBhvr>
                                        <p:cTn id="30" dur="500" fill="hold"/>
                                        <p:tgtEl>
                                          <p:spTgt spid="56"/>
                                        </p:tgtEl>
                                        <p:attrNameLst>
                                          <p:attrName>ppt_x</p:attrName>
                                        </p:attrNameLst>
                                      </p:cBhvr>
                                      <p:tavLst>
                                        <p:tav tm="0">
                                          <p:val>
                                            <p:fltVal val="0.5"/>
                                          </p:val>
                                        </p:tav>
                                        <p:tav tm="100000">
                                          <p:val>
                                            <p:strVal val="#ppt_x"/>
                                          </p:val>
                                        </p:tav>
                                      </p:tavLst>
                                    </p:anim>
                                    <p:anim calcmode="lin" valueType="num">
                                      <p:cBhvr>
                                        <p:cTn id="31" dur="500" fill="hold"/>
                                        <p:tgtEl>
                                          <p:spTgt spid="56"/>
                                        </p:tgtEl>
                                        <p:attrNameLst>
                                          <p:attrName>ppt_y</p:attrName>
                                        </p:attrNameLst>
                                      </p:cBhvr>
                                      <p:tavLst>
                                        <p:tav tm="0">
                                          <p:val>
                                            <p:fltVal val="0.5"/>
                                          </p:val>
                                        </p:tav>
                                        <p:tav tm="100000">
                                          <p:val>
                                            <p:strVal val="#ppt_y"/>
                                          </p:val>
                                        </p:tav>
                                      </p:tavLst>
                                    </p:anim>
                                  </p:childTnLst>
                                </p:cTn>
                              </p:par>
                              <p:par>
                                <p:cTn id="32" presetID="53" presetClass="entr" presetSubtype="528" fill="hold" grpId="0" nodeType="withEffect">
                                  <p:stCondLst>
                                    <p:cond delay="0"/>
                                  </p:stCondLst>
                                  <p:childTnLst>
                                    <p:set>
                                      <p:cBhvr>
                                        <p:cTn id="33" dur="1" fill="hold">
                                          <p:stCondLst>
                                            <p:cond delay="0"/>
                                          </p:stCondLst>
                                        </p:cTn>
                                        <p:tgtEl>
                                          <p:spTgt spid="53"/>
                                        </p:tgtEl>
                                        <p:attrNameLst>
                                          <p:attrName>style.visibility</p:attrName>
                                        </p:attrNameLst>
                                      </p:cBhvr>
                                      <p:to>
                                        <p:strVal val="visible"/>
                                      </p:to>
                                    </p:set>
                                    <p:anim calcmode="lin" valueType="num">
                                      <p:cBhvr>
                                        <p:cTn id="34" dur="500" fill="hold"/>
                                        <p:tgtEl>
                                          <p:spTgt spid="53"/>
                                        </p:tgtEl>
                                        <p:attrNameLst>
                                          <p:attrName>ppt_w</p:attrName>
                                        </p:attrNameLst>
                                      </p:cBhvr>
                                      <p:tavLst>
                                        <p:tav tm="0">
                                          <p:val>
                                            <p:fltVal val="0"/>
                                          </p:val>
                                        </p:tav>
                                        <p:tav tm="100000">
                                          <p:val>
                                            <p:strVal val="#ppt_w"/>
                                          </p:val>
                                        </p:tav>
                                      </p:tavLst>
                                    </p:anim>
                                    <p:anim calcmode="lin" valueType="num">
                                      <p:cBhvr>
                                        <p:cTn id="35" dur="500" fill="hold"/>
                                        <p:tgtEl>
                                          <p:spTgt spid="53"/>
                                        </p:tgtEl>
                                        <p:attrNameLst>
                                          <p:attrName>ppt_h</p:attrName>
                                        </p:attrNameLst>
                                      </p:cBhvr>
                                      <p:tavLst>
                                        <p:tav tm="0">
                                          <p:val>
                                            <p:fltVal val="0"/>
                                          </p:val>
                                        </p:tav>
                                        <p:tav tm="100000">
                                          <p:val>
                                            <p:strVal val="#ppt_h"/>
                                          </p:val>
                                        </p:tav>
                                      </p:tavLst>
                                    </p:anim>
                                    <p:animEffect transition="in" filter="fade">
                                      <p:cBhvr>
                                        <p:cTn id="36" dur="500"/>
                                        <p:tgtEl>
                                          <p:spTgt spid="53"/>
                                        </p:tgtEl>
                                      </p:cBhvr>
                                    </p:animEffect>
                                    <p:anim calcmode="lin" valueType="num">
                                      <p:cBhvr>
                                        <p:cTn id="37" dur="500" fill="hold"/>
                                        <p:tgtEl>
                                          <p:spTgt spid="53"/>
                                        </p:tgtEl>
                                        <p:attrNameLst>
                                          <p:attrName>ppt_x</p:attrName>
                                        </p:attrNameLst>
                                      </p:cBhvr>
                                      <p:tavLst>
                                        <p:tav tm="0">
                                          <p:val>
                                            <p:fltVal val="0.5"/>
                                          </p:val>
                                        </p:tav>
                                        <p:tav tm="100000">
                                          <p:val>
                                            <p:strVal val="#ppt_x"/>
                                          </p:val>
                                        </p:tav>
                                      </p:tavLst>
                                    </p:anim>
                                    <p:anim calcmode="lin" valueType="num">
                                      <p:cBhvr>
                                        <p:cTn id="38" dur="500" fill="hold"/>
                                        <p:tgtEl>
                                          <p:spTgt spid="53"/>
                                        </p:tgtEl>
                                        <p:attrNameLst>
                                          <p:attrName>ppt_y</p:attrName>
                                        </p:attrNameLst>
                                      </p:cBhvr>
                                      <p:tavLst>
                                        <p:tav tm="0">
                                          <p:val>
                                            <p:fltVal val="0.5"/>
                                          </p:val>
                                        </p:tav>
                                        <p:tav tm="100000">
                                          <p:val>
                                            <p:strVal val="#ppt_y"/>
                                          </p:val>
                                        </p:tav>
                                      </p:tavLst>
                                    </p:anim>
                                  </p:childTnLst>
                                </p:cTn>
                              </p:par>
                              <p:par>
                                <p:cTn id="39" presetID="53" presetClass="entr" presetSubtype="528" fill="hold" grpId="0" nodeType="withEffect">
                                  <p:stCondLst>
                                    <p:cond delay="0"/>
                                  </p:stCondLst>
                                  <p:childTnLst>
                                    <p:set>
                                      <p:cBhvr>
                                        <p:cTn id="40" dur="1" fill="hold">
                                          <p:stCondLst>
                                            <p:cond delay="0"/>
                                          </p:stCondLst>
                                        </p:cTn>
                                        <p:tgtEl>
                                          <p:spTgt spid="54"/>
                                        </p:tgtEl>
                                        <p:attrNameLst>
                                          <p:attrName>style.visibility</p:attrName>
                                        </p:attrNameLst>
                                      </p:cBhvr>
                                      <p:to>
                                        <p:strVal val="visible"/>
                                      </p:to>
                                    </p:set>
                                    <p:anim calcmode="lin" valueType="num">
                                      <p:cBhvr>
                                        <p:cTn id="41" dur="500" fill="hold"/>
                                        <p:tgtEl>
                                          <p:spTgt spid="54"/>
                                        </p:tgtEl>
                                        <p:attrNameLst>
                                          <p:attrName>ppt_w</p:attrName>
                                        </p:attrNameLst>
                                      </p:cBhvr>
                                      <p:tavLst>
                                        <p:tav tm="0">
                                          <p:val>
                                            <p:fltVal val="0"/>
                                          </p:val>
                                        </p:tav>
                                        <p:tav tm="100000">
                                          <p:val>
                                            <p:strVal val="#ppt_w"/>
                                          </p:val>
                                        </p:tav>
                                      </p:tavLst>
                                    </p:anim>
                                    <p:anim calcmode="lin" valueType="num">
                                      <p:cBhvr>
                                        <p:cTn id="42" dur="500" fill="hold"/>
                                        <p:tgtEl>
                                          <p:spTgt spid="54"/>
                                        </p:tgtEl>
                                        <p:attrNameLst>
                                          <p:attrName>ppt_h</p:attrName>
                                        </p:attrNameLst>
                                      </p:cBhvr>
                                      <p:tavLst>
                                        <p:tav tm="0">
                                          <p:val>
                                            <p:fltVal val="0"/>
                                          </p:val>
                                        </p:tav>
                                        <p:tav tm="100000">
                                          <p:val>
                                            <p:strVal val="#ppt_h"/>
                                          </p:val>
                                        </p:tav>
                                      </p:tavLst>
                                    </p:anim>
                                    <p:animEffect transition="in" filter="fade">
                                      <p:cBhvr>
                                        <p:cTn id="43" dur="500"/>
                                        <p:tgtEl>
                                          <p:spTgt spid="54"/>
                                        </p:tgtEl>
                                      </p:cBhvr>
                                    </p:animEffect>
                                    <p:anim calcmode="lin" valueType="num">
                                      <p:cBhvr>
                                        <p:cTn id="44" dur="500" fill="hold"/>
                                        <p:tgtEl>
                                          <p:spTgt spid="54"/>
                                        </p:tgtEl>
                                        <p:attrNameLst>
                                          <p:attrName>ppt_x</p:attrName>
                                        </p:attrNameLst>
                                      </p:cBhvr>
                                      <p:tavLst>
                                        <p:tav tm="0">
                                          <p:val>
                                            <p:fltVal val="0.5"/>
                                          </p:val>
                                        </p:tav>
                                        <p:tav tm="100000">
                                          <p:val>
                                            <p:strVal val="#ppt_x"/>
                                          </p:val>
                                        </p:tav>
                                      </p:tavLst>
                                    </p:anim>
                                    <p:anim calcmode="lin" valueType="num">
                                      <p:cBhvr>
                                        <p:cTn id="45" dur="500" fill="hold"/>
                                        <p:tgtEl>
                                          <p:spTgt spid="54"/>
                                        </p:tgtEl>
                                        <p:attrNameLst>
                                          <p:attrName>ppt_y</p:attrName>
                                        </p:attrNameLst>
                                      </p:cBhvr>
                                      <p:tavLst>
                                        <p:tav tm="0">
                                          <p:val>
                                            <p:fltVal val="0.5"/>
                                          </p:val>
                                        </p:tav>
                                        <p:tav tm="100000">
                                          <p:val>
                                            <p:strVal val="#ppt_y"/>
                                          </p:val>
                                        </p:tav>
                                      </p:tavLst>
                                    </p:anim>
                                  </p:childTnLst>
                                </p:cTn>
                              </p:par>
                              <p:par>
                                <p:cTn id="46" presetID="53" presetClass="entr" presetSubtype="528" fill="hold" grpId="0" nodeType="withEffect">
                                  <p:stCondLst>
                                    <p:cond delay="0"/>
                                  </p:stCondLst>
                                  <p:childTnLst>
                                    <p:set>
                                      <p:cBhvr>
                                        <p:cTn id="47" dur="1" fill="hold">
                                          <p:stCondLst>
                                            <p:cond delay="0"/>
                                          </p:stCondLst>
                                        </p:cTn>
                                        <p:tgtEl>
                                          <p:spTgt spid="55"/>
                                        </p:tgtEl>
                                        <p:attrNameLst>
                                          <p:attrName>style.visibility</p:attrName>
                                        </p:attrNameLst>
                                      </p:cBhvr>
                                      <p:to>
                                        <p:strVal val="visible"/>
                                      </p:to>
                                    </p:set>
                                    <p:anim calcmode="lin" valueType="num">
                                      <p:cBhvr>
                                        <p:cTn id="48" dur="500" fill="hold"/>
                                        <p:tgtEl>
                                          <p:spTgt spid="55"/>
                                        </p:tgtEl>
                                        <p:attrNameLst>
                                          <p:attrName>ppt_w</p:attrName>
                                        </p:attrNameLst>
                                      </p:cBhvr>
                                      <p:tavLst>
                                        <p:tav tm="0">
                                          <p:val>
                                            <p:fltVal val="0"/>
                                          </p:val>
                                        </p:tav>
                                        <p:tav tm="100000">
                                          <p:val>
                                            <p:strVal val="#ppt_w"/>
                                          </p:val>
                                        </p:tav>
                                      </p:tavLst>
                                    </p:anim>
                                    <p:anim calcmode="lin" valueType="num">
                                      <p:cBhvr>
                                        <p:cTn id="49" dur="500" fill="hold"/>
                                        <p:tgtEl>
                                          <p:spTgt spid="55"/>
                                        </p:tgtEl>
                                        <p:attrNameLst>
                                          <p:attrName>ppt_h</p:attrName>
                                        </p:attrNameLst>
                                      </p:cBhvr>
                                      <p:tavLst>
                                        <p:tav tm="0">
                                          <p:val>
                                            <p:fltVal val="0"/>
                                          </p:val>
                                        </p:tav>
                                        <p:tav tm="100000">
                                          <p:val>
                                            <p:strVal val="#ppt_h"/>
                                          </p:val>
                                        </p:tav>
                                      </p:tavLst>
                                    </p:anim>
                                    <p:animEffect transition="in" filter="fade">
                                      <p:cBhvr>
                                        <p:cTn id="50" dur="500"/>
                                        <p:tgtEl>
                                          <p:spTgt spid="55"/>
                                        </p:tgtEl>
                                      </p:cBhvr>
                                    </p:animEffect>
                                    <p:anim calcmode="lin" valueType="num">
                                      <p:cBhvr>
                                        <p:cTn id="51" dur="500" fill="hold"/>
                                        <p:tgtEl>
                                          <p:spTgt spid="55"/>
                                        </p:tgtEl>
                                        <p:attrNameLst>
                                          <p:attrName>ppt_x</p:attrName>
                                        </p:attrNameLst>
                                      </p:cBhvr>
                                      <p:tavLst>
                                        <p:tav tm="0">
                                          <p:val>
                                            <p:fltVal val="0.5"/>
                                          </p:val>
                                        </p:tav>
                                        <p:tav tm="100000">
                                          <p:val>
                                            <p:strVal val="#ppt_x"/>
                                          </p:val>
                                        </p:tav>
                                      </p:tavLst>
                                    </p:anim>
                                    <p:anim calcmode="lin" valueType="num">
                                      <p:cBhvr>
                                        <p:cTn id="52" dur="500" fill="hold"/>
                                        <p:tgtEl>
                                          <p:spTgt spid="55"/>
                                        </p:tgtEl>
                                        <p:attrNameLst>
                                          <p:attrName>ppt_y</p:attrName>
                                        </p:attrNameLst>
                                      </p:cBhvr>
                                      <p:tavLst>
                                        <p:tav tm="0">
                                          <p:val>
                                            <p:fltVal val="0.5"/>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59"/>
                                        </p:tgtEl>
                                        <p:attrNameLst>
                                          <p:attrName>style.visibility</p:attrName>
                                        </p:attrNameLst>
                                      </p:cBhvr>
                                      <p:to>
                                        <p:strVal val="visible"/>
                                      </p:to>
                                    </p:set>
                                    <p:animEffect transition="in" filter="wipe(down)">
                                      <p:cBhvr>
                                        <p:cTn id="57" dur="500"/>
                                        <p:tgtEl>
                                          <p:spTgt spid="59"/>
                                        </p:tgtEl>
                                      </p:cBhvr>
                                    </p:animEffect>
                                  </p:childTnLst>
                                </p:cTn>
                              </p:par>
                              <p:par>
                                <p:cTn id="58" presetID="22" presetClass="entr" presetSubtype="4" fill="hold" nodeType="withEffect">
                                  <p:stCondLst>
                                    <p:cond delay="0"/>
                                  </p:stCondLst>
                                  <p:childTnLst>
                                    <p:set>
                                      <p:cBhvr>
                                        <p:cTn id="59" dur="1" fill="hold">
                                          <p:stCondLst>
                                            <p:cond delay="0"/>
                                          </p:stCondLst>
                                        </p:cTn>
                                        <p:tgtEl>
                                          <p:spTgt spid="58"/>
                                        </p:tgtEl>
                                        <p:attrNameLst>
                                          <p:attrName>style.visibility</p:attrName>
                                        </p:attrNameLst>
                                      </p:cBhvr>
                                      <p:to>
                                        <p:strVal val="visible"/>
                                      </p:to>
                                    </p:set>
                                    <p:animEffect transition="in" filter="wipe(down)">
                                      <p:cBhvr>
                                        <p:cTn id="60" dur="500"/>
                                        <p:tgtEl>
                                          <p:spTgt spid="58"/>
                                        </p:tgtEl>
                                      </p:cBhvr>
                                    </p:animEffect>
                                  </p:childTnLst>
                                </p:cTn>
                              </p:par>
                              <p:par>
                                <p:cTn id="61" presetID="22" presetClass="entr" presetSubtype="4" fill="hold" nodeType="withEffect">
                                  <p:stCondLst>
                                    <p:cond delay="0"/>
                                  </p:stCondLst>
                                  <p:childTnLst>
                                    <p:set>
                                      <p:cBhvr>
                                        <p:cTn id="62" dur="1" fill="hold">
                                          <p:stCondLst>
                                            <p:cond delay="0"/>
                                          </p:stCondLst>
                                        </p:cTn>
                                        <p:tgtEl>
                                          <p:spTgt spid="64"/>
                                        </p:tgtEl>
                                        <p:attrNameLst>
                                          <p:attrName>style.visibility</p:attrName>
                                        </p:attrNameLst>
                                      </p:cBhvr>
                                      <p:to>
                                        <p:strVal val="visible"/>
                                      </p:to>
                                    </p:set>
                                    <p:animEffect transition="in" filter="wipe(down)">
                                      <p:cBhvr>
                                        <p:cTn id="63" dur="500"/>
                                        <p:tgtEl>
                                          <p:spTgt spid="64"/>
                                        </p:tgtEl>
                                      </p:cBhvr>
                                    </p:animEffect>
                                  </p:childTnLst>
                                </p:cTn>
                              </p:par>
                              <p:par>
                                <p:cTn id="64" presetID="22" presetClass="entr" presetSubtype="4" fill="hold" nodeType="withEffect">
                                  <p:stCondLst>
                                    <p:cond delay="0"/>
                                  </p:stCondLst>
                                  <p:childTnLst>
                                    <p:set>
                                      <p:cBhvr>
                                        <p:cTn id="65" dur="1" fill="hold">
                                          <p:stCondLst>
                                            <p:cond delay="0"/>
                                          </p:stCondLst>
                                        </p:cTn>
                                        <p:tgtEl>
                                          <p:spTgt spid="65"/>
                                        </p:tgtEl>
                                        <p:attrNameLst>
                                          <p:attrName>style.visibility</p:attrName>
                                        </p:attrNameLst>
                                      </p:cBhvr>
                                      <p:to>
                                        <p:strVal val="visible"/>
                                      </p:to>
                                    </p:set>
                                    <p:animEffect transition="in" filter="wipe(down)">
                                      <p:cBhvr>
                                        <p:cTn id="66" dur="500"/>
                                        <p:tgtEl>
                                          <p:spTgt spid="65"/>
                                        </p:tgtEl>
                                      </p:cBhvr>
                                    </p:animEffect>
                                  </p:childTnLst>
                                </p:cTn>
                              </p:par>
                            </p:childTnLst>
                          </p:cTn>
                        </p:par>
                        <p:par>
                          <p:cTn id="67" fill="hold">
                            <p:stCondLst>
                              <p:cond delay="500"/>
                            </p:stCondLst>
                            <p:childTnLst>
                              <p:par>
                                <p:cTn id="68" presetID="42" presetClass="entr" presetSubtype="0" fill="hold" nodeType="afterEffect">
                                  <p:stCondLst>
                                    <p:cond delay="0"/>
                                  </p:stCondLst>
                                  <p:childTnLst>
                                    <p:set>
                                      <p:cBhvr>
                                        <p:cTn id="69" dur="1" fill="hold">
                                          <p:stCondLst>
                                            <p:cond delay="0"/>
                                          </p:stCondLst>
                                        </p:cTn>
                                        <p:tgtEl>
                                          <p:spTgt spid="83"/>
                                        </p:tgtEl>
                                        <p:attrNameLst>
                                          <p:attrName>style.visibility</p:attrName>
                                        </p:attrNameLst>
                                      </p:cBhvr>
                                      <p:to>
                                        <p:strVal val="visible"/>
                                      </p:to>
                                    </p:set>
                                    <p:animEffect transition="in" filter="fade">
                                      <p:cBhvr>
                                        <p:cTn id="70" dur="1000"/>
                                        <p:tgtEl>
                                          <p:spTgt spid="83"/>
                                        </p:tgtEl>
                                      </p:cBhvr>
                                    </p:animEffect>
                                    <p:anim calcmode="lin" valueType="num">
                                      <p:cBhvr>
                                        <p:cTn id="71" dur="1000" fill="hold"/>
                                        <p:tgtEl>
                                          <p:spTgt spid="83"/>
                                        </p:tgtEl>
                                        <p:attrNameLst>
                                          <p:attrName>ppt_x</p:attrName>
                                        </p:attrNameLst>
                                      </p:cBhvr>
                                      <p:tavLst>
                                        <p:tav tm="0">
                                          <p:val>
                                            <p:strVal val="#ppt_x"/>
                                          </p:val>
                                        </p:tav>
                                        <p:tav tm="100000">
                                          <p:val>
                                            <p:strVal val="#ppt_x"/>
                                          </p:val>
                                        </p:tav>
                                      </p:tavLst>
                                    </p:anim>
                                    <p:anim calcmode="lin" valueType="num">
                                      <p:cBhvr>
                                        <p:cTn id="72" dur="1000" fill="hold"/>
                                        <p:tgtEl>
                                          <p:spTgt spid="83"/>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0"/>
                                  </p:stCondLst>
                                  <p:childTnLst>
                                    <p:set>
                                      <p:cBhvr>
                                        <p:cTn id="74" dur="1" fill="hold">
                                          <p:stCondLst>
                                            <p:cond delay="0"/>
                                          </p:stCondLst>
                                        </p:cTn>
                                        <p:tgtEl>
                                          <p:spTgt spid="78"/>
                                        </p:tgtEl>
                                        <p:attrNameLst>
                                          <p:attrName>style.visibility</p:attrName>
                                        </p:attrNameLst>
                                      </p:cBhvr>
                                      <p:to>
                                        <p:strVal val="visible"/>
                                      </p:to>
                                    </p:set>
                                    <p:animEffect transition="in" filter="fade">
                                      <p:cBhvr>
                                        <p:cTn id="75" dur="1000"/>
                                        <p:tgtEl>
                                          <p:spTgt spid="78"/>
                                        </p:tgtEl>
                                      </p:cBhvr>
                                    </p:animEffect>
                                    <p:anim calcmode="lin" valueType="num">
                                      <p:cBhvr>
                                        <p:cTn id="76" dur="1000" fill="hold"/>
                                        <p:tgtEl>
                                          <p:spTgt spid="78"/>
                                        </p:tgtEl>
                                        <p:attrNameLst>
                                          <p:attrName>ppt_x</p:attrName>
                                        </p:attrNameLst>
                                      </p:cBhvr>
                                      <p:tavLst>
                                        <p:tav tm="0">
                                          <p:val>
                                            <p:strVal val="#ppt_x"/>
                                          </p:val>
                                        </p:tav>
                                        <p:tav tm="100000">
                                          <p:val>
                                            <p:strVal val="#ppt_x"/>
                                          </p:val>
                                        </p:tav>
                                      </p:tavLst>
                                    </p:anim>
                                    <p:anim calcmode="lin" valueType="num">
                                      <p:cBhvr>
                                        <p:cTn id="77" dur="1000" fill="hold"/>
                                        <p:tgtEl>
                                          <p:spTgt spid="78"/>
                                        </p:tgtEl>
                                        <p:attrNameLst>
                                          <p:attrName>ppt_y</p:attrName>
                                        </p:attrNameLst>
                                      </p:cBhvr>
                                      <p:tavLst>
                                        <p:tav tm="0">
                                          <p:val>
                                            <p:strVal val="#ppt_y+.1"/>
                                          </p:val>
                                        </p:tav>
                                        <p:tav tm="100000">
                                          <p:val>
                                            <p:strVal val="#ppt_y"/>
                                          </p:val>
                                        </p:tav>
                                      </p:tavLst>
                                    </p:anim>
                                  </p:childTnLst>
                                </p:cTn>
                              </p:par>
                              <p:par>
                                <p:cTn id="78" presetID="42" presetClass="entr" presetSubtype="0" fill="hold" nodeType="withEffect">
                                  <p:stCondLst>
                                    <p:cond delay="0"/>
                                  </p:stCondLst>
                                  <p:childTnLst>
                                    <p:set>
                                      <p:cBhvr>
                                        <p:cTn id="79" dur="1" fill="hold">
                                          <p:stCondLst>
                                            <p:cond delay="0"/>
                                          </p:stCondLst>
                                        </p:cTn>
                                        <p:tgtEl>
                                          <p:spTgt spid="88"/>
                                        </p:tgtEl>
                                        <p:attrNameLst>
                                          <p:attrName>style.visibility</p:attrName>
                                        </p:attrNameLst>
                                      </p:cBhvr>
                                      <p:to>
                                        <p:strVal val="visible"/>
                                      </p:to>
                                    </p:set>
                                    <p:animEffect transition="in" filter="fade">
                                      <p:cBhvr>
                                        <p:cTn id="80" dur="1000"/>
                                        <p:tgtEl>
                                          <p:spTgt spid="88"/>
                                        </p:tgtEl>
                                      </p:cBhvr>
                                    </p:animEffect>
                                    <p:anim calcmode="lin" valueType="num">
                                      <p:cBhvr>
                                        <p:cTn id="81" dur="1000" fill="hold"/>
                                        <p:tgtEl>
                                          <p:spTgt spid="88"/>
                                        </p:tgtEl>
                                        <p:attrNameLst>
                                          <p:attrName>ppt_x</p:attrName>
                                        </p:attrNameLst>
                                      </p:cBhvr>
                                      <p:tavLst>
                                        <p:tav tm="0">
                                          <p:val>
                                            <p:strVal val="#ppt_x"/>
                                          </p:val>
                                        </p:tav>
                                        <p:tav tm="100000">
                                          <p:val>
                                            <p:strVal val="#ppt_x"/>
                                          </p:val>
                                        </p:tav>
                                      </p:tavLst>
                                    </p:anim>
                                    <p:anim calcmode="lin" valueType="num">
                                      <p:cBhvr>
                                        <p:cTn id="82" dur="1000" fill="hold"/>
                                        <p:tgtEl>
                                          <p:spTgt spid="88"/>
                                        </p:tgtEl>
                                        <p:attrNameLst>
                                          <p:attrName>ppt_y</p:attrName>
                                        </p:attrNameLst>
                                      </p:cBhvr>
                                      <p:tavLst>
                                        <p:tav tm="0">
                                          <p:val>
                                            <p:strVal val="#ppt_y+.1"/>
                                          </p:val>
                                        </p:tav>
                                        <p:tav tm="100000">
                                          <p:val>
                                            <p:strVal val="#ppt_y"/>
                                          </p:val>
                                        </p:tav>
                                      </p:tavLst>
                                    </p:anim>
                                  </p:childTnLst>
                                </p:cTn>
                              </p:par>
                              <p:par>
                                <p:cTn id="83" presetID="42" presetClass="entr" presetSubtype="0" fill="hold" nodeType="withEffect">
                                  <p:stCondLst>
                                    <p:cond delay="0"/>
                                  </p:stCondLst>
                                  <p:childTnLst>
                                    <p:set>
                                      <p:cBhvr>
                                        <p:cTn id="84" dur="1" fill="hold">
                                          <p:stCondLst>
                                            <p:cond delay="0"/>
                                          </p:stCondLst>
                                        </p:cTn>
                                        <p:tgtEl>
                                          <p:spTgt spid="93"/>
                                        </p:tgtEl>
                                        <p:attrNameLst>
                                          <p:attrName>style.visibility</p:attrName>
                                        </p:attrNameLst>
                                      </p:cBhvr>
                                      <p:to>
                                        <p:strVal val="visible"/>
                                      </p:to>
                                    </p:set>
                                    <p:animEffect transition="in" filter="fade">
                                      <p:cBhvr>
                                        <p:cTn id="85" dur="1000"/>
                                        <p:tgtEl>
                                          <p:spTgt spid="93"/>
                                        </p:tgtEl>
                                      </p:cBhvr>
                                    </p:animEffect>
                                    <p:anim calcmode="lin" valueType="num">
                                      <p:cBhvr>
                                        <p:cTn id="86" dur="1000" fill="hold"/>
                                        <p:tgtEl>
                                          <p:spTgt spid="93"/>
                                        </p:tgtEl>
                                        <p:attrNameLst>
                                          <p:attrName>ppt_x</p:attrName>
                                        </p:attrNameLst>
                                      </p:cBhvr>
                                      <p:tavLst>
                                        <p:tav tm="0">
                                          <p:val>
                                            <p:strVal val="#ppt_x"/>
                                          </p:val>
                                        </p:tav>
                                        <p:tav tm="100000">
                                          <p:val>
                                            <p:strVal val="#ppt_x"/>
                                          </p:val>
                                        </p:tav>
                                      </p:tavLst>
                                    </p:anim>
                                    <p:anim calcmode="lin" valueType="num">
                                      <p:cBhvr>
                                        <p:cTn id="87" dur="1000" fill="hold"/>
                                        <p:tgtEl>
                                          <p:spTgt spid="93"/>
                                        </p:tgtEl>
                                        <p:attrNameLst>
                                          <p:attrName>ppt_y</p:attrName>
                                        </p:attrNameLst>
                                      </p:cBhvr>
                                      <p:tavLst>
                                        <p:tav tm="0">
                                          <p:val>
                                            <p:strVal val="#ppt_y+.1"/>
                                          </p:val>
                                        </p:tav>
                                        <p:tav tm="100000">
                                          <p:val>
                                            <p:strVal val="#ppt_y"/>
                                          </p:val>
                                        </p:tav>
                                      </p:tavLst>
                                    </p:anim>
                                  </p:childTnLst>
                                </p:cTn>
                              </p:par>
                            </p:childTnLst>
                          </p:cTn>
                        </p:par>
                        <p:par>
                          <p:cTn id="88" fill="hold">
                            <p:stCondLst>
                              <p:cond delay="1500"/>
                            </p:stCondLst>
                            <p:childTnLst>
                              <p:par>
                                <p:cTn id="89" presetID="14" presetClass="entr" presetSubtype="10" fill="hold" grpId="0" nodeType="afterEffect">
                                  <p:stCondLst>
                                    <p:cond delay="0"/>
                                  </p:stCondLst>
                                  <p:childTnLst>
                                    <p:set>
                                      <p:cBhvr>
                                        <p:cTn id="90" dur="1" fill="hold">
                                          <p:stCondLst>
                                            <p:cond delay="0"/>
                                          </p:stCondLst>
                                        </p:cTn>
                                        <p:tgtEl>
                                          <p:spTgt spid="57"/>
                                        </p:tgtEl>
                                        <p:attrNameLst>
                                          <p:attrName>style.visibility</p:attrName>
                                        </p:attrNameLst>
                                      </p:cBhvr>
                                      <p:to>
                                        <p:strVal val="visible"/>
                                      </p:to>
                                    </p:set>
                                    <p:animEffect transition="in" filter="randombar(horizontal)">
                                      <p:cBhvr>
                                        <p:cTn id="91" dur="500"/>
                                        <p:tgtEl>
                                          <p:spTgt spid="57"/>
                                        </p:tgtEl>
                                      </p:cBhvr>
                                    </p:animEffect>
                                  </p:childTnLst>
                                </p:cTn>
                              </p:par>
                              <p:par>
                                <p:cTn id="92" presetID="14" presetClass="entr" presetSubtype="10" fill="hold" grpId="0" nodeType="withEffect">
                                  <p:stCondLst>
                                    <p:cond delay="0"/>
                                  </p:stCondLst>
                                  <p:childTnLst>
                                    <p:set>
                                      <p:cBhvr>
                                        <p:cTn id="93" dur="1" fill="hold">
                                          <p:stCondLst>
                                            <p:cond delay="0"/>
                                          </p:stCondLst>
                                        </p:cTn>
                                        <p:tgtEl>
                                          <p:spTgt spid="92"/>
                                        </p:tgtEl>
                                        <p:attrNameLst>
                                          <p:attrName>style.visibility</p:attrName>
                                        </p:attrNameLst>
                                      </p:cBhvr>
                                      <p:to>
                                        <p:strVal val="visible"/>
                                      </p:to>
                                    </p:set>
                                    <p:animEffect transition="in" filter="randombar(horizontal)">
                                      <p:cBhvr>
                                        <p:cTn id="94" dur="500"/>
                                        <p:tgtEl>
                                          <p:spTgt spid="92"/>
                                        </p:tgtEl>
                                      </p:cBhvr>
                                    </p:animEffect>
                                  </p:childTnLst>
                                </p:cTn>
                              </p:par>
                              <p:par>
                                <p:cTn id="95" presetID="14" presetClass="entr" presetSubtype="10" fill="hold" grpId="0" nodeType="withEffect">
                                  <p:stCondLst>
                                    <p:cond delay="0"/>
                                  </p:stCondLst>
                                  <p:childTnLst>
                                    <p:set>
                                      <p:cBhvr>
                                        <p:cTn id="96" dur="1" fill="hold">
                                          <p:stCondLst>
                                            <p:cond delay="0"/>
                                          </p:stCondLst>
                                        </p:cTn>
                                        <p:tgtEl>
                                          <p:spTgt spid="82"/>
                                        </p:tgtEl>
                                        <p:attrNameLst>
                                          <p:attrName>style.visibility</p:attrName>
                                        </p:attrNameLst>
                                      </p:cBhvr>
                                      <p:to>
                                        <p:strVal val="visible"/>
                                      </p:to>
                                    </p:set>
                                    <p:animEffect transition="in" filter="randombar(horizontal)">
                                      <p:cBhvr>
                                        <p:cTn id="97" dur="500"/>
                                        <p:tgtEl>
                                          <p:spTgt spid="82"/>
                                        </p:tgtEl>
                                      </p:cBhvr>
                                    </p:animEffect>
                                  </p:childTnLst>
                                </p:cTn>
                              </p:par>
                              <p:par>
                                <p:cTn id="98" presetID="14" presetClass="entr" presetSubtype="10" fill="hold" grpId="0" nodeType="withEffect">
                                  <p:stCondLst>
                                    <p:cond delay="0"/>
                                  </p:stCondLst>
                                  <p:childTnLst>
                                    <p:set>
                                      <p:cBhvr>
                                        <p:cTn id="99" dur="1" fill="hold">
                                          <p:stCondLst>
                                            <p:cond delay="0"/>
                                          </p:stCondLst>
                                        </p:cTn>
                                        <p:tgtEl>
                                          <p:spTgt spid="87"/>
                                        </p:tgtEl>
                                        <p:attrNameLst>
                                          <p:attrName>style.visibility</p:attrName>
                                        </p:attrNameLst>
                                      </p:cBhvr>
                                      <p:to>
                                        <p:strVal val="visible"/>
                                      </p:to>
                                    </p:set>
                                    <p:animEffect transition="in" filter="randombar(horizontal)">
                                      <p:cBhvr>
                                        <p:cTn id="100" dur="500"/>
                                        <p:tgtEl>
                                          <p:spTgt spid="87"/>
                                        </p:tgtEl>
                                      </p:cBhvr>
                                    </p:animEffect>
                                  </p:childTnLst>
                                </p:cTn>
                              </p:par>
                            </p:childTnLst>
                          </p:cTn>
                        </p:par>
                        <p:par>
                          <p:cTn id="101" fill="hold">
                            <p:stCondLst>
                              <p:cond delay="2000"/>
                            </p:stCondLst>
                            <p:childTnLst>
                              <p:par>
                                <p:cTn id="102" presetID="10" presetClass="entr" presetSubtype="0" fill="hold" grpId="0" nodeType="afterEffect">
                                  <p:stCondLst>
                                    <p:cond delay="0"/>
                                  </p:stCondLst>
                                  <p:childTnLst>
                                    <p:set>
                                      <p:cBhvr>
                                        <p:cTn id="103" dur="1" fill="hold">
                                          <p:stCondLst>
                                            <p:cond delay="0"/>
                                          </p:stCondLst>
                                        </p:cTn>
                                        <p:tgtEl>
                                          <p:spTgt spid="77"/>
                                        </p:tgtEl>
                                        <p:attrNameLst>
                                          <p:attrName>style.visibility</p:attrName>
                                        </p:attrNameLst>
                                      </p:cBhvr>
                                      <p:to>
                                        <p:strVal val="visible"/>
                                      </p:to>
                                    </p:set>
                                    <p:animEffect transition="in" filter="fade">
                                      <p:cBhvr>
                                        <p:cTn id="104" dur="20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77" grpId="0"/>
      <p:bldP spid="53" grpId="0" animBg="1"/>
      <p:bldP spid="54" grpId="0" animBg="1"/>
      <p:bldP spid="55" grpId="0" animBg="1"/>
      <p:bldP spid="56" grpId="0" animBg="1"/>
      <p:bldP spid="57" grpId="0"/>
      <p:bldP spid="82" grpId="0"/>
      <p:bldP spid="87" grpId="0"/>
      <p:bldP spid="9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12849" y="109143"/>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问题评估</a:t>
            </a:r>
            <a:endParaRPr lang="zh-CN" altLang="en-US" sz="2000" b="1" spc="300" dirty="0">
              <a:solidFill>
                <a:srgbClr val="00B0F0"/>
              </a:solidFill>
              <a:latin typeface="+mn-ea"/>
              <a:cs typeface="+mn-ea"/>
            </a:endParaRPr>
          </a:p>
        </p:txBody>
      </p:sp>
      <p:sp>
        <p:nvSpPr>
          <p:cNvPr id="27" name="TextBox 26"/>
          <p:cNvSpPr txBox="1"/>
          <p:nvPr/>
        </p:nvSpPr>
        <p:spPr>
          <a:xfrm>
            <a:off x="2412529" y="170699"/>
            <a:ext cx="1580882" cy="338554"/>
          </a:xfrm>
          <a:prstGeom prst="rect">
            <a:avLst/>
          </a:prstGeom>
          <a:noFill/>
        </p:spPr>
        <p:txBody>
          <a:bodyPr wrap="none" rtlCol="0">
            <a:spAutoFit/>
          </a:bodyPr>
          <a:lstStyle/>
          <a:p>
            <a:pPr algn="ctr"/>
            <a:r>
              <a:rPr lang="en-US" altLang="zh-CN" sz="1600" b="1" dirty="0" smtClean="0">
                <a:solidFill>
                  <a:srgbClr val="00B0F0"/>
                </a:solidFill>
                <a:latin typeface="+mn-ea"/>
                <a:cs typeface="+mn-ea"/>
              </a:rPr>
              <a:t>ASSESSMENT</a:t>
            </a:r>
            <a:endParaRPr lang="zh-CN" altLang="en-US" sz="1600" b="1" dirty="0">
              <a:solidFill>
                <a:srgbClr val="00B0F0"/>
              </a:solidFill>
              <a:latin typeface="+mn-ea"/>
              <a:cs typeface="+mn-ea"/>
            </a:endParaRPr>
          </a:p>
        </p:txBody>
      </p:sp>
      <p:cxnSp>
        <p:nvCxnSpPr>
          <p:cNvPr id="28" name="直接连接符 27"/>
          <p:cNvCxnSpPr/>
          <p:nvPr/>
        </p:nvCxnSpPr>
        <p:spPr>
          <a:xfrm>
            <a:off x="2411020" y="191112"/>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709404" y="798263"/>
            <a:ext cx="7725192" cy="646331"/>
          </a:xfrm>
          <a:prstGeom prst="rect">
            <a:avLst/>
          </a:prstGeom>
          <a:noFill/>
        </p:spPr>
        <p:txBody>
          <a:bodyPr wrap="none" rtlCol="0">
            <a:spAutoFit/>
          </a:bodyPr>
          <a:lstStyle/>
          <a:p>
            <a:r>
              <a:rPr lang="zh-CN" altLang="en-US" sz="1200" dirty="0" smtClean="0">
                <a:latin typeface="+mn-ea"/>
                <a:cs typeface="+mn-ea"/>
              </a:rPr>
              <a:t>请您添加文字内容，内容详尽简要清晰足够表达标题，准确无误。添加文字内容，内容详尽简要清晰。请您添加</a:t>
            </a:r>
            <a:endParaRPr lang="en-US" altLang="zh-CN" sz="1200" dirty="0" smtClean="0">
              <a:latin typeface="+mn-ea"/>
              <a:cs typeface="+mn-ea"/>
            </a:endParaRPr>
          </a:p>
          <a:p>
            <a:r>
              <a:rPr lang="zh-CN" altLang="en-US" sz="1200" dirty="0" smtClean="0">
                <a:latin typeface="+mn-ea"/>
                <a:cs typeface="+mn-ea"/>
              </a:rPr>
              <a:t>文字内容，内容详尽简要清晰足够表达标题，准确无误。添加文字内容，内容详尽简要清晰。请您添加文字内容</a:t>
            </a:r>
            <a:endParaRPr lang="en-US" altLang="zh-CN" sz="1200" dirty="0" smtClean="0">
              <a:latin typeface="+mn-ea"/>
              <a:cs typeface="+mn-ea"/>
            </a:endParaRPr>
          </a:p>
          <a:p>
            <a:r>
              <a:rPr lang="zh-CN" altLang="en-US" sz="1200" dirty="0" smtClean="0">
                <a:latin typeface="+mn-ea"/>
                <a:cs typeface="+mn-ea"/>
              </a:rPr>
              <a:t>，内容详尽简要清晰足够表达标题，准确无误。添加文字内容，内容详尽简要清晰。</a:t>
            </a:r>
            <a:endParaRPr lang="en-US" altLang="zh-CN" sz="1200" dirty="0" smtClean="0">
              <a:latin typeface="+mn-ea"/>
              <a:cs typeface="+mn-ea"/>
            </a:endParaRPr>
          </a:p>
        </p:txBody>
      </p:sp>
      <p:sp>
        <p:nvSpPr>
          <p:cNvPr id="53" name="五角星 52"/>
          <p:cNvSpPr/>
          <p:nvPr/>
        </p:nvSpPr>
        <p:spPr>
          <a:xfrm>
            <a:off x="3489325" y="2203450"/>
            <a:ext cx="2165350" cy="2165350"/>
          </a:xfrm>
          <a:prstGeom prst="star5">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grpSp>
        <p:nvGrpSpPr>
          <p:cNvPr id="54" name="组合 53"/>
          <p:cNvGrpSpPr/>
          <p:nvPr/>
        </p:nvGrpSpPr>
        <p:grpSpPr>
          <a:xfrm>
            <a:off x="3989247" y="2845999"/>
            <a:ext cx="1165506" cy="1165506"/>
            <a:chOff x="3989247" y="2845999"/>
            <a:chExt cx="1165506" cy="1165506"/>
          </a:xfrm>
        </p:grpSpPr>
        <p:sp>
          <p:nvSpPr>
            <p:cNvPr id="58" name="椭圆 57"/>
            <p:cNvSpPr/>
            <p:nvPr/>
          </p:nvSpPr>
          <p:spPr>
            <a:xfrm>
              <a:off x="3989247" y="2845999"/>
              <a:ext cx="1165506" cy="1165506"/>
            </a:xfrm>
            <a:prstGeom prst="ellipse">
              <a:avLst/>
            </a:prstGeom>
            <a:gradFill>
              <a:gsLst>
                <a:gs pos="0">
                  <a:schemeClr val="bg1"/>
                </a:gs>
                <a:gs pos="51000">
                  <a:schemeClr val="bg1">
                    <a:lumMod val="95000"/>
                  </a:schemeClr>
                </a:gs>
                <a:gs pos="100000">
                  <a:schemeClr val="bg1">
                    <a:lumMod val="75000"/>
                  </a:schemeClr>
                </a:gs>
              </a:gsLst>
              <a:lin ang="18900000" scaled="0"/>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56" name="TextBox 55"/>
            <p:cNvSpPr txBox="1"/>
            <p:nvPr/>
          </p:nvSpPr>
          <p:spPr>
            <a:xfrm>
              <a:off x="4199464" y="3274863"/>
              <a:ext cx="825867" cy="307777"/>
            </a:xfrm>
            <a:prstGeom prst="rect">
              <a:avLst/>
            </a:prstGeom>
            <a:noFill/>
          </p:spPr>
          <p:txBody>
            <a:bodyPr wrap="none" rtlCol="0">
              <a:spAutoFit/>
            </a:bodyPr>
            <a:lstStyle/>
            <a:p>
              <a:r>
                <a:rPr lang="en-US" altLang="zh-CN" sz="1400" spc="300" dirty="0" smtClean="0">
                  <a:latin typeface="+mn-ea"/>
                  <a:cs typeface="+mn-ea"/>
                </a:rPr>
                <a:t>TITLE</a:t>
              </a:r>
              <a:endParaRPr lang="zh-CN" altLang="en-US" sz="1400" spc="300" dirty="0">
                <a:latin typeface="+mn-ea"/>
                <a:cs typeface="+mn-ea"/>
              </a:endParaRPr>
            </a:p>
          </p:txBody>
        </p:sp>
      </p:grpSp>
      <p:sp>
        <p:nvSpPr>
          <p:cNvPr id="59" name="椭圆 58"/>
          <p:cNvSpPr/>
          <p:nvPr/>
        </p:nvSpPr>
        <p:spPr>
          <a:xfrm>
            <a:off x="2986578" y="2683936"/>
            <a:ext cx="710139" cy="710139"/>
          </a:xfrm>
          <a:prstGeom prst="ellipse">
            <a:avLst/>
          </a:prstGeom>
          <a:solidFill>
            <a:srgbClr val="00B0F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64" name="椭圆 63"/>
          <p:cNvSpPr/>
          <p:nvPr/>
        </p:nvSpPr>
        <p:spPr>
          <a:xfrm>
            <a:off x="4216931" y="1686986"/>
            <a:ext cx="710139" cy="710139"/>
          </a:xfrm>
          <a:prstGeom prst="ellipse">
            <a:avLst/>
          </a:prstGeom>
          <a:solidFill>
            <a:srgbClr val="00B0F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65" name="椭圆 64"/>
          <p:cNvSpPr/>
          <p:nvPr/>
        </p:nvSpPr>
        <p:spPr>
          <a:xfrm>
            <a:off x="5461530" y="2683936"/>
            <a:ext cx="710139" cy="710139"/>
          </a:xfrm>
          <a:prstGeom prst="ellipse">
            <a:avLst/>
          </a:prstGeom>
          <a:solidFill>
            <a:srgbClr val="00B0F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77" name="椭圆 76"/>
          <p:cNvSpPr/>
          <p:nvPr/>
        </p:nvSpPr>
        <p:spPr>
          <a:xfrm>
            <a:off x="4969936" y="4127004"/>
            <a:ext cx="710139" cy="710139"/>
          </a:xfrm>
          <a:prstGeom prst="ellipse">
            <a:avLst/>
          </a:prstGeom>
          <a:solidFill>
            <a:srgbClr val="00B0F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78" name="椭圆 77"/>
          <p:cNvSpPr/>
          <p:nvPr/>
        </p:nvSpPr>
        <p:spPr>
          <a:xfrm>
            <a:off x="3476579" y="4114304"/>
            <a:ext cx="710139" cy="710139"/>
          </a:xfrm>
          <a:prstGeom prst="ellipse">
            <a:avLst/>
          </a:prstGeom>
          <a:solidFill>
            <a:srgbClr val="00B0F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79" name="TextBox 78"/>
          <p:cNvSpPr txBox="1"/>
          <p:nvPr/>
        </p:nvSpPr>
        <p:spPr>
          <a:xfrm>
            <a:off x="2739259" y="1942434"/>
            <a:ext cx="1338828" cy="369332"/>
          </a:xfrm>
          <a:prstGeom prst="rect">
            <a:avLst/>
          </a:prstGeom>
          <a:noFill/>
        </p:spPr>
        <p:txBody>
          <a:bodyPr wrap="none" rtlCol="0">
            <a:spAutoFit/>
          </a:bodyPr>
          <a:lstStyle/>
          <a:p>
            <a:r>
              <a:rPr lang="zh-CN" altLang="en-US" dirty="0" smtClean="0">
                <a:latin typeface="+mn-ea"/>
                <a:cs typeface="+mn-ea"/>
              </a:rPr>
              <a:t>评估内容</a:t>
            </a:r>
            <a:r>
              <a:rPr lang="zh-CN" altLang="en-US" dirty="0">
                <a:latin typeface="+mn-ea"/>
                <a:cs typeface="+mn-ea"/>
              </a:rPr>
              <a:t>一</a:t>
            </a:r>
            <a:endParaRPr lang="zh-CN" altLang="en-US" dirty="0">
              <a:latin typeface="+mn-ea"/>
              <a:cs typeface="+mn-ea"/>
            </a:endParaRPr>
          </a:p>
        </p:txBody>
      </p:sp>
      <p:sp>
        <p:nvSpPr>
          <p:cNvPr id="80" name="TextBox 79"/>
          <p:cNvSpPr txBox="1"/>
          <p:nvPr/>
        </p:nvSpPr>
        <p:spPr>
          <a:xfrm>
            <a:off x="6282620" y="2835805"/>
            <a:ext cx="1338828" cy="369332"/>
          </a:xfrm>
          <a:prstGeom prst="rect">
            <a:avLst/>
          </a:prstGeom>
          <a:noFill/>
        </p:spPr>
        <p:txBody>
          <a:bodyPr wrap="none" rtlCol="0">
            <a:spAutoFit/>
          </a:bodyPr>
          <a:lstStyle/>
          <a:p>
            <a:r>
              <a:rPr lang="zh-CN" altLang="en-US" dirty="0" smtClean="0">
                <a:latin typeface="+mn-ea"/>
                <a:cs typeface="+mn-ea"/>
              </a:rPr>
              <a:t>评估内容三</a:t>
            </a:r>
            <a:endParaRPr lang="zh-CN" altLang="en-US" dirty="0">
              <a:latin typeface="+mn-ea"/>
              <a:cs typeface="+mn-ea"/>
            </a:endParaRPr>
          </a:p>
        </p:txBody>
      </p:sp>
      <p:sp>
        <p:nvSpPr>
          <p:cNvPr id="81" name="TextBox 80"/>
          <p:cNvSpPr txBox="1"/>
          <p:nvPr/>
        </p:nvSpPr>
        <p:spPr>
          <a:xfrm>
            <a:off x="5796587" y="4259307"/>
            <a:ext cx="1338828" cy="369332"/>
          </a:xfrm>
          <a:prstGeom prst="rect">
            <a:avLst/>
          </a:prstGeom>
          <a:noFill/>
        </p:spPr>
        <p:txBody>
          <a:bodyPr wrap="none" rtlCol="0">
            <a:spAutoFit/>
          </a:bodyPr>
          <a:lstStyle/>
          <a:p>
            <a:r>
              <a:rPr lang="zh-CN" altLang="en-US" dirty="0" smtClean="0">
                <a:latin typeface="+mn-ea"/>
                <a:cs typeface="+mn-ea"/>
              </a:rPr>
              <a:t>评估内容五</a:t>
            </a:r>
            <a:endParaRPr lang="zh-CN" altLang="en-US" dirty="0">
              <a:latin typeface="+mn-ea"/>
              <a:cs typeface="+mn-ea"/>
            </a:endParaRPr>
          </a:p>
        </p:txBody>
      </p:sp>
      <p:sp>
        <p:nvSpPr>
          <p:cNvPr id="82" name="TextBox 81"/>
          <p:cNvSpPr txBox="1"/>
          <p:nvPr/>
        </p:nvSpPr>
        <p:spPr>
          <a:xfrm>
            <a:off x="1514495" y="2916793"/>
            <a:ext cx="1338828" cy="369332"/>
          </a:xfrm>
          <a:prstGeom prst="rect">
            <a:avLst/>
          </a:prstGeom>
          <a:noFill/>
        </p:spPr>
        <p:txBody>
          <a:bodyPr wrap="none" rtlCol="0">
            <a:spAutoFit/>
          </a:bodyPr>
          <a:lstStyle/>
          <a:p>
            <a:r>
              <a:rPr lang="zh-CN" altLang="en-US" dirty="0" smtClean="0">
                <a:latin typeface="+mn-ea"/>
                <a:cs typeface="+mn-ea"/>
              </a:rPr>
              <a:t>评估内容二</a:t>
            </a:r>
            <a:endParaRPr lang="zh-CN" altLang="en-US" dirty="0">
              <a:latin typeface="+mn-ea"/>
              <a:cs typeface="+mn-ea"/>
            </a:endParaRPr>
          </a:p>
        </p:txBody>
      </p:sp>
      <p:sp>
        <p:nvSpPr>
          <p:cNvPr id="83" name="TextBox 82"/>
          <p:cNvSpPr txBox="1"/>
          <p:nvPr/>
        </p:nvSpPr>
        <p:spPr>
          <a:xfrm>
            <a:off x="1966971" y="4335507"/>
            <a:ext cx="1338828" cy="369332"/>
          </a:xfrm>
          <a:prstGeom prst="rect">
            <a:avLst/>
          </a:prstGeom>
          <a:noFill/>
        </p:spPr>
        <p:txBody>
          <a:bodyPr wrap="none" rtlCol="0">
            <a:spAutoFit/>
          </a:bodyPr>
          <a:lstStyle/>
          <a:p>
            <a:r>
              <a:rPr lang="zh-CN" altLang="en-US" dirty="0" smtClean="0">
                <a:latin typeface="+mn-ea"/>
                <a:cs typeface="+mn-ea"/>
              </a:rPr>
              <a:t>评估内容四</a:t>
            </a:r>
            <a:endParaRPr lang="zh-CN" altLang="en-US" dirty="0">
              <a:latin typeface="+mn-ea"/>
              <a:cs typeface="+mn-ea"/>
            </a:endParaRPr>
          </a:p>
        </p:txBody>
      </p:sp>
      <p:sp>
        <p:nvSpPr>
          <p:cNvPr id="84" name="TextBox 83"/>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600" advTm="0">
        <p:blinds dir="vert"/>
      </p:transition>
    </mc:Choice>
    <mc:Fallback>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18" presetClass="entr" presetSubtype="3" fill="hold" grpId="0" nodeType="afterEffect">
                                  <p:stCondLst>
                                    <p:cond delay="0"/>
                                  </p:stCondLst>
                                  <p:childTnLst>
                                    <p:set>
                                      <p:cBhvr>
                                        <p:cTn id="19" dur="1" fill="hold">
                                          <p:stCondLst>
                                            <p:cond delay="0"/>
                                          </p:stCondLst>
                                        </p:cTn>
                                        <p:tgtEl>
                                          <p:spTgt spid="47"/>
                                        </p:tgtEl>
                                        <p:attrNameLst>
                                          <p:attrName>style.visibility</p:attrName>
                                        </p:attrNameLst>
                                      </p:cBhvr>
                                      <p:to>
                                        <p:strVal val="visible"/>
                                      </p:to>
                                    </p:set>
                                    <p:animEffect transition="in" filter="strips(upRight)">
                                      <p:cBhvr>
                                        <p:cTn id="20" dur="500"/>
                                        <p:tgtEl>
                                          <p:spTgt spid="47"/>
                                        </p:tgtEl>
                                      </p:cBhvr>
                                    </p:animEffect>
                                  </p:childTnLst>
                                </p:cTn>
                              </p:par>
                            </p:childTnLst>
                          </p:cTn>
                        </p:par>
                        <p:par>
                          <p:cTn id="21" fill="hold">
                            <p:stCondLst>
                              <p:cond delay="1000"/>
                            </p:stCondLst>
                            <p:childTnLst>
                              <p:par>
                                <p:cTn id="22" presetID="53" presetClass="entr" presetSubtype="528" fill="hold" nodeType="afterEffect">
                                  <p:stCondLst>
                                    <p:cond delay="0"/>
                                  </p:stCondLst>
                                  <p:childTnLst>
                                    <p:set>
                                      <p:cBhvr>
                                        <p:cTn id="23" dur="1" fill="hold">
                                          <p:stCondLst>
                                            <p:cond delay="0"/>
                                          </p:stCondLst>
                                        </p:cTn>
                                        <p:tgtEl>
                                          <p:spTgt spid="54"/>
                                        </p:tgtEl>
                                        <p:attrNameLst>
                                          <p:attrName>style.visibility</p:attrName>
                                        </p:attrNameLst>
                                      </p:cBhvr>
                                      <p:to>
                                        <p:strVal val="visible"/>
                                      </p:to>
                                    </p:set>
                                    <p:anim calcmode="lin" valueType="num">
                                      <p:cBhvr>
                                        <p:cTn id="24" dur="500" fill="hold"/>
                                        <p:tgtEl>
                                          <p:spTgt spid="54"/>
                                        </p:tgtEl>
                                        <p:attrNameLst>
                                          <p:attrName>ppt_w</p:attrName>
                                        </p:attrNameLst>
                                      </p:cBhvr>
                                      <p:tavLst>
                                        <p:tav tm="0">
                                          <p:val>
                                            <p:fltVal val="0"/>
                                          </p:val>
                                        </p:tav>
                                        <p:tav tm="100000">
                                          <p:val>
                                            <p:strVal val="#ppt_w"/>
                                          </p:val>
                                        </p:tav>
                                      </p:tavLst>
                                    </p:anim>
                                    <p:anim calcmode="lin" valueType="num">
                                      <p:cBhvr>
                                        <p:cTn id="25" dur="500" fill="hold"/>
                                        <p:tgtEl>
                                          <p:spTgt spid="54"/>
                                        </p:tgtEl>
                                        <p:attrNameLst>
                                          <p:attrName>ppt_h</p:attrName>
                                        </p:attrNameLst>
                                      </p:cBhvr>
                                      <p:tavLst>
                                        <p:tav tm="0">
                                          <p:val>
                                            <p:fltVal val="0"/>
                                          </p:val>
                                        </p:tav>
                                        <p:tav tm="100000">
                                          <p:val>
                                            <p:strVal val="#ppt_h"/>
                                          </p:val>
                                        </p:tav>
                                      </p:tavLst>
                                    </p:anim>
                                    <p:animEffect transition="in" filter="fade">
                                      <p:cBhvr>
                                        <p:cTn id="26" dur="500"/>
                                        <p:tgtEl>
                                          <p:spTgt spid="54"/>
                                        </p:tgtEl>
                                      </p:cBhvr>
                                    </p:animEffect>
                                    <p:anim calcmode="lin" valueType="num">
                                      <p:cBhvr>
                                        <p:cTn id="27" dur="500" fill="hold"/>
                                        <p:tgtEl>
                                          <p:spTgt spid="54"/>
                                        </p:tgtEl>
                                        <p:attrNameLst>
                                          <p:attrName>ppt_x</p:attrName>
                                        </p:attrNameLst>
                                      </p:cBhvr>
                                      <p:tavLst>
                                        <p:tav tm="0">
                                          <p:val>
                                            <p:fltVal val="0.5"/>
                                          </p:val>
                                        </p:tav>
                                        <p:tav tm="100000">
                                          <p:val>
                                            <p:strVal val="#ppt_x"/>
                                          </p:val>
                                        </p:tav>
                                      </p:tavLst>
                                    </p:anim>
                                    <p:anim calcmode="lin" valueType="num">
                                      <p:cBhvr>
                                        <p:cTn id="28" dur="500" fill="hold"/>
                                        <p:tgtEl>
                                          <p:spTgt spid="54"/>
                                        </p:tgtEl>
                                        <p:attrNameLst>
                                          <p:attrName>ppt_y</p:attrName>
                                        </p:attrNameLst>
                                      </p:cBhvr>
                                      <p:tavLst>
                                        <p:tav tm="0">
                                          <p:val>
                                            <p:fltVal val="0.5"/>
                                          </p:val>
                                        </p:tav>
                                        <p:tav tm="100000">
                                          <p:val>
                                            <p:strVal val="#ppt_y"/>
                                          </p:val>
                                        </p:tav>
                                      </p:tavLst>
                                    </p:anim>
                                  </p:childTnLst>
                                </p:cTn>
                              </p:par>
                            </p:childTnLst>
                          </p:cTn>
                        </p:par>
                        <p:par>
                          <p:cTn id="29" fill="hold">
                            <p:stCondLst>
                              <p:cond delay="1500"/>
                            </p:stCondLst>
                            <p:childTnLst>
                              <p:par>
                                <p:cTn id="30" presetID="53" presetClass="entr" presetSubtype="16" fill="hold" grpId="0" nodeType="afterEffect">
                                  <p:stCondLst>
                                    <p:cond delay="0"/>
                                  </p:stCondLst>
                                  <p:childTnLst>
                                    <p:set>
                                      <p:cBhvr>
                                        <p:cTn id="31" dur="1" fill="hold">
                                          <p:stCondLst>
                                            <p:cond delay="0"/>
                                          </p:stCondLst>
                                        </p:cTn>
                                        <p:tgtEl>
                                          <p:spTgt spid="53"/>
                                        </p:tgtEl>
                                        <p:attrNameLst>
                                          <p:attrName>style.visibility</p:attrName>
                                        </p:attrNameLst>
                                      </p:cBhvr>
                                      <p:to>
                                        <p:strVal val="visible"/>
                                      </p:to>
                                    </p:set>
                                    <p:anim calcmode="lin" valueType="num">
                                      <p:cBhvr>
                                        <p:cTn id="32" dur="500" fill="hold"/>
                                        <p:tgtEl>
                                          <p:spTgt spid="53"/>
                                        </p:tgtEl>
                                        <p:attrNameLst>
                                          <p:attrName>ppt_w</p:attrName>
                                        </p:attrNameLst>
                                      </p:cBhvr>
                                      <p:tavLst>
                                        <p:tav tm="0">
                                          <p:val>
                                            <p:fltVal val="0"/>
                                          </p:val>
                                        </p:tav>
                                        <p:tav tm="100000">
                                          <p:val>
                                            <p:strVal val="#ppt_w"/>
                                          </p:val>
                                        </p:tav>
                                      </p:tavLst>
                                    </p:anim>
                                    <p:anim calcmode="lin" valueType="num">
                                      <p:cBhvr>
                                        <p:cTn id="33" dur="500" fill="hold"/>
                                        <p:tgtEl>
                                          <p:spTgt spid="53"/>
                                        </p:tgtEl>
                                        <p:attrNameLst>
                                          <p:attrName>ppt_h</p:attrName>
                                        </p:attrNameLst>
                                      </p:cBhvr>
                                      <p:tavLst>
                                        <p:tav tm="0">
                                          <p:val>
                                            <p:fltVal val="0"/>
                                          </p:val>
                                        </p:tav>
                                        <p:tav tm="100000">
                                          <p:val>
                                            <p:strVal val="#ppt_h"/>
                                          </p:val>
                                        </p:tav>
                                      </p:tavLst>
                                    </p:anim>
                                    <p:animEffect transition="in" filter="fade">
                                      <p:cBhvr>
                                        <p:cTn id="34" dur="500"/>
                                        <p:tgtEl>
                                          <p:spTgt spid="53"/>
                                        </p:tgtEl>
                                      </p:cBhvr>
                                    </p:animEffect>
                                  </p:childTnLst>
                                </p:cTn>
                              </p:par>
                            </p:childTnLst>
                          </p:cTn>
                        </p:par>
                        <p:par>
                          <p:cTn id="35" fill="hold">
                            <p:stCondLst>
                              <p:cond delay="2000"/>
                            </p:stCondLst>
                            <p:childTnLst>
                              <p:par>
                                <p:cTn id="36" presetID="53" presetClass="entr" presetSubtype="16" fill="hold" grpId="0" nodeType="afterEffect">
                                  <p:stCondLst>
                                    <p:cond delay="300"/>
                                  </p:stCondLst>
                                  <p:childTnLst>
                                    <p:set>
                                      <p:cBhvr>
                                        <p:cTn id="37" dur="1" fill="hold">
                                          <p:stCondLst>
                                            <p:cond delay="0"/>
                                          </p:stCondLst>
                                        </p:cTn>
                                        <p:tgtEl>
                                          <p:spTgt spid="64"/>
                                        </p:tgtEl>
                                        <p:attrNameLst>
                                          <p:attrName>style.visibility</p:attrName>
                                        </p:attrNameLst>
                                      </p:cBhvr>
                                      <p:to>
                                        <p:strVal val="visible"/>
                                      </p:to>
                                    </p:set>
                                    <p:anim calcmode="lin" valueType="num">
                                      <p:cBhvr>
                                        <p:cTn id="38" dur="500" fill="hold"/>
                                        <p:tgtEl>
                                          <p:spTgt spid="64"/>
                                        </p:tgtEl>
                                        <p:attrNameLst>
                                          <p:attrName>ppt_w</p:attrName>
                                        </p:attrNameLst>
                                      </p:cBhvr>
                                      <p:tavLst>
                                        <p:tav tm="0">
                                          <p:val>
                                            <p:fltVal val="0"/>
                                          </p:val>
                                        </p:tav>
                                        <p:tav tm="100000">
                                          <p:val>
                                            <p:strVal val="#ppt_w"/>
                                          </p:val>
                                        </p:tav>
                                      </p:tavLst>
                                    </p:anim>
                                    <p:anim calcmode="lin" valueType="num">
                                      <p:cBhvr>
                                        <p:cTn id="39" dur="500" fill="hold"/>
                                        <p:tgtEl>
                                          <p:spTgt spid="64"/>
                                        </p:tgtEl>
                                        <p:attrNameLst>
                                          <p:attrName>ppt_h</p:attrName>
                                        </p:attrNameLst>
                                      </p:cBhvr>
                                      <p:tavLst>
                                        <p:tav tm="0">
                                          <p:val>
                                            <p:fltVal val="0"/>
                                          </p:val>
                                        </p:tav>
                                        <p:tav tm="100000">
                                          <p:val>
                                            <p:strVal val="#ppt_h"/>
                                          </p:val>
                                        </p:tav>
                                      </p:tavLst>
                                    </p:anim>
                                    <p:animEffect transition="in" filter="fade">
                                      <p:cBhvr>
                                        <p:cTn id="40" dur="500"/>
                                        <p:tgtEl>
                                          <p:spTgt spid="64"/>
                                        </p:tgtEl>
                                      </p:cBhvr>
                                    </p:animEffect>
                                  </p:childTnLst>
                                </p:cTn>
                              </p:par>
                              <p:par>
                                <p:cTn id="41" presetID="53" presetClass="entr" presetSubtype="16" fill="hold" grpId="0" nodeType="withEffect">
                                  <p:stCondLst>
                                    <p:cond delay="300"/>
                                  </p:stCondLst>
                                  <p:childTnLst>
                                    <p:set>
                                      <p:cBhvr>
                                        <p:cTn id="42" dur="1" fill="hold">
                                          <p:stCondLst>
                                            <p:cond delay="0"/>
                                          </p:stCondLst>
                                        </p:cTn>
                                        <p:tgtEl>
                                          <p:spTgt spid="59"/>
                                        </p:tgtEl>
                                        <p:attrNameLst>
                                          <p:attrName>style.visibility</p:attrName>
                                        </p:attrNameLst>
                                      </p:cBhvr>
                                      <p:to>
                                        <p:strVal val="visible"/>
                                      </p:to>
                                    </p:set>
                                    <p:anim calcmode="lin" valueType="num">
                                      <p:cBhvr>
                                        <p:cTn id="43" dur="500" fill="hold"/>
                                        <p:tgtEl>
                                          <p:spTgt spid="59"/>
                                        </p:tgtEl>
                                        <p:attrNameLst>
                                          <p:attrName>ppt_w</p:attrName>
                                        </p:attrNameLst>
                                      </p:cBhvr>
                                      <p:tavLst>
                                        <p:tav tm="0">
                                          <p:val>
                                            <p:fltVal val="0"/>
                                          </p:val>
                                        </p:tav>
                                        <p:tav tm="100000">
                                          <p:val>
                                            <p:strVal val="#ppt_w"/>
                                          </p:val>
                                        </p:tav>
                                      </p:tavLst>
                                    </p:anim>
                                    <p:anim calcmode="lin" valueType="num">
                                      <p:cBhvr>
                                        <p:cTn id="44" dur="500" fill="hold"/>
                                        <p:tgtEl>
                                          <p:spTgt spid="59"/>
                                        </p:tgtEl>
                                        <p:attrNameLst>
                                          <p:attrName>ppt_h</p:attrName>
                                        </p:attrNameLst>
                                      </p:cBhvr>
                                      <p:tavLst>
                                        <p:tav tm="0">
                                          <p:val>
                                            <p:fltVal val="0"/>
                                          </p:val>
                                        </p:tav>
                                        <p:tav tm="100000">
                                          <p:val>
                                            <p:strVal val="#ppt_h"/>
                                          </p:val>
                                        </p:tav>
                                      </p:tavLst>
                                    </p:anim>
                                    <p:animEffect transition="in" filter="fade">
                                      <p:cBhvr>
                                        <p:cTn id="45" dur="500"/>
                                        <p:tgtEl>
                                          <p:spTgt spid="59"/>
                                        </p:tgtEl>
                                      </p:cBhvr>
                                    </p:animEffect>
                                  </p:childTnLst>
                                </p:cTn>
                              </p:par>
                              <p:par>
                                <p:cTn id="46" presetID="53" presetClass="entr" presetSubtype="16" fill="hold" grpId="0" nodeType="withEffect">
                                  <p:stCondLst>
                                    <p:cond delay="300"/>
                                  </p:stCondLst>
                                  <p:childTnLst>
                                    <p:set>
                                      <p:cBhvr>
                                        <p:cTn id="47" dur="1" fill="hold">
                                          <p:stCondLst>
                                            <p:cond delay="0"/>
                                          </p:stCondLst>
                                        </p:cTn>
                                        <p:tgtEl>
                                          <p:spTgt spid="78"/>
                                        </p:tgtEl>
                                        <p:attrNameLst>
                                          <p:attrName>style.visibility</p:attrName>
                                        </p:attrNameLst>
                                      </p:cBhvr>
                                      <p:to>
                                        <p:strVal val="visible"/>
                                      </p:to>
                                    </p:set>
                                    <p:anim calcmode="lin" valueType="num">
                                      <p:cBhvr>
                                        <p:cTn id="48" dur="500" fill="hold"/>
                                        <p:tgtEl>
                                          <p:spTgt spid="78"/>
                                        </p:tgtEl>
                                        <p:attrNameLst>
                                          <p:attrName>ppt_w</p:attrName>
                                        </p:attrNameLst>
                                      </p:cBhvr>
                                      <p:tavLst>
                                        <p:tav tm="0">
                                          <p:val>
                                            <p:fltVal val="0"/>
                                          </p:val>
                                        </p:tav>
                                        <p:tav tm="100000">
                                          <p:val>
                                            <p:strVal val="#ppt_w"/>
                                          </p:val>
                                        </p:tav>
                                      </p:tavLst>
                                    </p:anim>
                                    <p:anim calcmode="lin" valueType="num">
                                      <p:cBhvr>
                                        <p:cTn id="49" dur="500" fill="hold"/>
                                        <p:tgtEl>
                                          <p:spTgt spid="78"/>
                                        </p:tgtEl>
                                        <p:attrNameLst>
                                          <p:attrName>ppt_h</p:attrName>
                                        </p:attrNameLst>
                                      </p:cBhvr>
                                      <p:tavLst>
                                        <p:tav tm="0">
                                          <p:val>
                                            <p:fltVal val="0"/>
                                          </p:val>
                                        </p:tav>
                                        <p:tav tm="100000">
                                          <p:val>
                                            <p:strVal val="#ppt_h"/>
                                          </p:val>
                                        </p:tav>
                                      </p:tavLst>
                                    </p:anim>
                                    <p:animEffect transition="in" filter="fade">
                                      <p:cBhvr>
                                        <p:cTn id="50" dur="500"/>
                                        <p:tgtEl>
                                          <p:spTgt spid="78"/>
                                        </p:tgtEl>
                                      </p:cBhvr>
                                    </p:animEffect>
                                  </p:childTnLst>
                                </p:cTn>
                              </p:par>
                              <p:par>
                                <p:cTn id="51" presetID="53" presetClass="entr" presetSubtype="16" fill="hold" grpId="0" nodeType="withEffect">
                                  <p:stCondLst>
                                    <p:cond delay="300"/>
                                  </p:stCondLst>
                                  <p:childTnLst>
                                    <p:set>
                                      <p:cBhvr>
                                        <p:cTn id="52" dur="1" fill="hold">
                                          <p:stCondLst>
                                            <p:cond delay="0"/>
                                          </p:stCondLst>
                                        </p:cTn>
                                        <p:tgtEl>
                                          <p:spTgt spid="65"/>
                                        </p:tgtEl>
                                        <p:attrNameLst>
                                          <p:attrName>style.visibility</p:attrName>
                                        </p:attrNameLst>
                                      </p:cBhvr>
                                      <p:to>
                                        <p:strVal val="visible"/>
                                      </p:to>
                                    </p:set>
                                    <p:anim calcmode="lin" valueType="num">
                                      <p:cBhvr>
                                        <p:cTn id="53" dur="500" fill="hold"/>
                                        <p:tgtEl>
                                          <p:spTgt spid="65"/>
                                        </p:tgtEl>
                                        <p:attrNameLst>
                                          <p:attrName>ppt_w</p:attrName>
                                        </p:attrNameLst>
                                      </p:cBhvr>
                                      <p:tavLst>
                                        <p:tav tm="0">
                                          <p:val>
                                            <p:fltVal val="0"/>
                                          </p:val>
                                        </p:tav>
                                        <p:tav tm="100000">
                                          <p:val>
                                            <p:strVal val="#ppt_w"/>
                                          </p:val>
                                        </p:tav>
                                      </p:tavLst>
                                    </p:anim>
                                    <p:anim calcmode="lin" valueType="num">
                                      <p:cBhvr>
                                        <p:cTn id="54" dur="500" fill="hold"/>
                                        <p:tgtEl>
                                          <p:spTgt spid="65"/>
                                        </p:tgtEl>
                                        <p:attrNameLst>
                                          <p:attrName>ppt_h</p:attrName>
                                        </p:attrNameLst>
                                      </p:cBhvr>
                                      <p:tavLst>
                                        <p:tav tm="0">
                                          <p:val>
                                            <p:fltVal val="0"/>
                                          </p:val>
                                        </p:tav>
                                        <p:tav tm="100000">
                                          <p:val>
                                            <p:strVal val="#ppt_h"/>
                                          </p:val>
                                        </p:tav>
                                      </p:tavLst>
                                    </p:anim>
                                    <p:animEffect transition="in" filter="fade">
                                      <p:cBhvr>
                                        <p:cTn id="55" dur="500"/>
                                        <p:tgtEl>
                                          <p:spTgt spid="65"/>
                                        </p:tgtEl>
                                      </p:cBhvr>
                                    </p:animEffect>
                                  </p:childTnLst>
                                </p:cTn>
                              </p:par>
                              <p:par>
                                <p:cTn id="56" presetID="53" presetClass="entr" presetSubtype="16" fill="hold" grpId="0" nodeType="withEffect">
                                  <p:stCondLst>
                                    <p:cond delay="300"/>
                                  </p:stCondLst>
                                  <p:childTnLst>
                                    <p:set>
                                      <p:cBhvr>
                                        <p:cTn id="57" dur="1" fill="hold">
                                          <p:stCondLst>
                                            <p:cond delay="0"/>
                                          </p:stCondLst>
                                        </p:cTn>
                                        <p:tgtEl>
                                          <p:spTgt spid="77"/>
                                        </p:tgtEl>
                                        <p:attrNameLst>
                                          <p:attrName>style.visibility</p:attrName>
                                        </p:attrNameLst>
                                      </p:cBhvr>
                                      <p:to>
                                        <p:strVal val="visible"/>
                                      </p:to>
                                    </p:set>
                                    <p:anim calcmode="lin" valueType="num">
                                      <p:cBhvr>
                                        <p:cTn id="58" dur="500" fill="hold"/>
                                        <p:tgtEl>
                                          <p:spTgt spid="77"/>
                                        </p:tgtEl>
                                        <p:attrNameLst>
                                          <p:attrName>ppt_w</p:attrName>
                                        </p:attrNameLst>
                                      </p:cBhvr>
                                      <p:tavLst>
                                        <p:tav tm="0">
                                          <p:val>
                                            <p:fltVal val="0"/>
                                          </p:val>
                                        </p:tav>
                                        <p:tav tm="100000">
                                          <p:val>
                                            <p:strVal val="#ppt_w"/>
                                          </p:val>
                                        </p:tav>
                                      </p:tavLst>
                                    </p:anim>
                                    <p:anim calcmode="lin" valueType="num">
                                      <p:cBhvr>
                                        <p:cTn id="59" dur="500" fill="hold"/>
                                        <p:tgtEl>
                                          <p:spTgt spid="77"/>
                                        </p:tgtEl>
                                        <p:attrNameLst>
                                          <p:attrName>ppt_h</p:attrName>
                                        </p:attrNameLst>
                                      </p:cBhvr>
                                      <p:tavLst>
                                        <p:tav tm="0">
                                          <p:val>
                                            <p:fltVal val="0"/>
                                          </p:val>
                                        </p:tav>
                                        <p:tav tm="100000">
                                          <p:val>
                                            <p:strVal val="#ppt_h"/>
                                          </p:val>
                                        </p:tav>
                                      </p:tavLst>
                                    </p:anim>
                                    <p:animEffect transition="in" filter="fade">
                                      <p:cBhvr>
                                        <p:cTn id="60" dur="500"/>
                                        <p:tgtEl>
                                          <p:spTgt spid="77"/>
                                        </p:tgtEl>
                                      </p:cBhvr>
                                    </p:animEffect>
                                  </p:childTnLst>
                                </p:cTn>
                              </p:par>
                            </p:childTnLst>
                          </p:cTn>
                        </p:par>
                        <p:par>
                          <p:cTn id="61" fill="hold">
                            <p:stCondLst>
                              <p:cond delay="2800"/>
                            </p:stCondLst>
                            <p:childTnLst>
                              <p:par>
                                <p:cTn id="62" presetID="12" presetClass="entr" presetSubtype="2" fill="hold" grpId="0" nodeType="afterEffect">
                                  <p:stCondLst>
                                    <p:cond delay="0"/>
                                  </p:stCondLst>
                                  <p:childTnLst>
                                    <p:set>
                                      <p:cBhvr>
                                        <p:cTn id="63" dur="1" fill="hold">
                                          <p:stCondLst>
                                            <p:cond delay="0"/>
                                          </p:stCondLst>
                                        </p:cTn>
                                        <p:tgtEl>
                                          <p:spTgt spid="79"/>
                                        </p:tgtEl>
                                        <p:attrNameLst>
                                          <p:attrName>style.visibility</p:attrName>
                                        </p:attrNameLst>
                                      </p:cBhvr>
                                      <p:to>
                                        <p:strVal val="visible"/>
                                      </p:to>
                                    </p:set>
                                    <p:anim calcmode="lin" valueType="num">
                                      <p:cBhvr additive="base">
                                        <p:cTn id="64" dur="500"/>
                                        <p:tgtEl>
                                          <p:spTgt spid="79"/>
                                        </p:tgtEl>
                                        <p:attrNameLst>
                                          <p:attrName>ppt_x</p:attrName>
                                        </p:attrNameLst>
                                      </p:cBhvr>
                                      <p:tavLst>
                                        <p:tav tm="0">
                                          <p:val>
                                            <p:strVal val="#ppt_x+#ppt_w*1.125000"/>
                                          </p:val>
                                        </p:tav>
                                        <p:tav tm="100000">
                                          <p:val>
                                            <p:strVal val="#ppt_x"/>
                                          </p:val>
                                        </p:tav>
                                      </p:tavLst>
                                    </p:anim>
                                    <p:animEffect transition="in" filter="wipe(left)">
                                      <p:cBhvr>
                                        <p:cTn id="65" dur="500"/>
                                        <p:tgtEl>
                                          <p:spTgt spid="79"/>
                                        </p:tgtEl>
                                      </p:cBhvr>
                                    </p:animEffect>
                                  </p:childTnLst>
                                </p:cTn>
                              </p:par>
                              <p:par>
                                <p:cTn id="66" presetID="12" presetClass="entr" presetSubtype="2" fill="hold" grpId="0" nodeType="withEffect">
                                  <p:stCondLst>
                                    <p:cond delay="0"/>
                                  </p:stCondLst>
                                  <p:childTnLst>
                                    <p:set>
                                      <p:cBhvr>
                                        <p:cTn id="67" dur="1" fill="hold">
                                          <p:stCondLst>
                                            <p:cond delay="0"/>
                                          </p:stCondLst>
                                        </p:cTn>
                                        <p:tgtEl>
                                          <p:spTgt spid="82"/>
                                        </p:tgtEl>
                                        <p:attrNameLst>
                                          <p:attrName>style.visibility</p:attrName>
                                        </p:attrNameLst>
                                      </p:cBhvr>
                                      <p:to>
                                        <p:strVal val="visible"/>
                                      </p:to>
                                    </p:set>
                                    <p:anim calcmode="lin" valueType="num">
                                      <p:cBhvr additive="base">
                                        <p:cTn id="68" dur="500"/>
                                        <p:tgtEl>
                                          <p:spTgt spid="82"/>
                                        </p:tgtEl>
                                        <p:attrNameLst>
                                          <p:attrName>ppt_x</p:attrName>
                                        </p:attrNameLst>
                                      </p:cBhvr>
                                      <p:tavLst>
                                        <p:tav tm="0">
                                          <p:val>
                                            <p:strVal val="#ppt_x+#ppt_w*1.125000"/>
                                          </p:val>
                                        </p:tav>
                                        <p:tav tm="100000">
                                          <p:val>
                                            <p:strVal val="#ppt_x"/>
                                          </p:val>
                                        </p:tav>
                                      </p:tavLst>
                                    </p:anim>
                                    <p:animEffect transition="in" filter="wipe(left)">
                                      <p:cBhvr>
                                        <p:cTn id="69" dur="500"/>
                                        <p:tgtEl>
                                          <p:spTgt spid="82"/>
                                        </p:tgtEl>
                                      </p:cBhvr>
                                    </p:animEffect>
                                  </p:childTnLst>
                                </p:cTn>
                              </p:par>
                              <p:par>
                                <p:cTn id="70" presetID="12" presetClass="entr" presetSubtype="2" fill="hold" grpId="0" nodeType="withEffect">
                                  <p:stCondLst>
                                    <p:cond delay="0"/>
                                  </p:stCondLst>
                                  <p:childTnLst>
                                    <p:set>
                                      <p:cBhvr>
                                        <p:cTn id="71" dur="1" fill="hold">
                                          <p:stCondLst>
                                            <p:cond delay="0"/>
                                          </p:stCondLst>
                                        </p:cTn>
                                        <p:tgtEl>
                                          <p:spTgt spid="83"/>
                                        </p:tgtEl>
                                        <p:attrNameLst>
                                          <p:attrName>style.visibility</p:attrName>
                                        </p:attrNameLst>
                                      </p:cBhvr>
                                      <p:to>
                                        <p:strVal val="visible"/>
                                      </p:to>
                                    </p:set>
                                    <p:anim calcmode="lin" valueType="num">
                                      <p:cBhvr additive="base">
                                        <p:cTn id="72" dur="500"/>
                                        <p:tgtEl>
                                          <p:spTgt spid="83"/>
                                        </p:tgtEl>
                                        <p:attrNameLst>
                                          <p:attrName>ppt_x</p:attrName>
                                        </p:attrNameLst>
                                      </p:cBhvr>
                                      <p:tavLst>
                                        <p:tav tm="0">
                                          <p:val>
                                            <p:strVal val="#ppt_x+#ppt_w*1.125000"/>
                                          </p:val>
                                        </p:tav>
                                        <p:tav tm="100000">
                                          <p:val>
                                            <p:strVal val="#ppt_x"/>
                                          </p:val>
                                        </p:tav>
                                      </p:tavLst>
                                    </p:anim>
                                    <p:animEffect transition="in" filter="wipe(left)">
                                      <p:cBhvr>
                                        <p:cTn id="73" dur="500"/>
                                        <p:tgtEl>
                                          <p:spTgt spid="83"/>
                                        </p:tgtEl>
                                      </p:cBhvr>
                                    </p:animEffect>
                                  </p:childTnLst>
                                </p:cTn>
                              </p:par>
                              <p:par>
                                <p:cTn id="74" presetID="12" presetClass="entr" presetSubtype="8" fill="hold" grpId="0" nodeType="withEffect">
                                  <p:stCondLst>
                                    <p:cond delay="0"/>
                                  </p:stCondLst>
                                  <p:childTnLst>
                                    <p:set>
                                      <p:cBhvr>
                                        <p:cTn id="75" dur="1" fill="hold">
                                          <p:stCondLst>
                                            <p:cond delay="0"/>
                                          </p:stCondLst>
                                        </p:cTn>
                                        <p:tgtEl>
                                          <p:spTgt spid="80"/>
                                        </p:tgtEl>
                                        <p:attrNameLst>
                                          <p:attrName>style.visibility</p:attrName>
                                        </p:attrNameLst>
                                      </p:cBhvr>
                                      <p:to>
                                        <p:strVal val="visible"/>
                                      </p:to>
                                    </p:set>
                                    <p:anim calcmode="lin" valueType="num">
                                      <p:cBhvr additive="base">
                                        <p:cTn id="76" dur="500"/>
                                        <p:tgtEl>
                                          <p:spTgt spid="80"/>
                                        </p:tgtEl>
                                        <p:attrNameLst>
                                          <p:attrName>ppt_x</p:attrName>
                                        </p:attrNameLst>
                                      </p:cBhvr>
                                      <p:tavLst>
                                        <p:tav tm="0">
                                          <p:val>
                                            <p:strVal val="#ppt_x-#ppt_w*1.125000"/>
                                          </p:val>
                                        </p:tav>
                                        <p:tav tm="100000">
                                          <p:val>
                                            <p:strVal val="#ppt_x"/>
                                          </p:val>
                                        </p:tav>
                                      </p:tavLst>
                                    </p:anim>
                                    <p:animEffect transition="in" filter="wipe(right)">
                                      <p:cBhvr>
                                        <p:cTn id="77" dur="500"/>
                                        <p:tgtEl>
                                          <p:spTgt spid="80"/>
                                        </p:tgtEl>
                                      </p:cBhvr>
                                    </p:animEffect>
                                  </p:childTnLst>
                                </p:cTn>
                              </p:par>
                              <p:par>
                                <p:cTn id="78" presetID="12" presetClass="entr" presetSubtype="8" fill="hold" grpId="0" nodeType="withEffect">
                                  <p:stCondLst>
                                    <p:cond delay="0"/>
                                  </p:stCondLst>
                                  <p:childTnLst>
                                    <p:set>
                                      <p:cBhvr>
                                        <p:cTn id="79" dur="1" fill="hold">
                                          <p:stCondLst>
                                            <p:cond delay="0"/>
                                          </p:stCondLst>
                                        </p:cTn>
                                        <p:tgtEl>
                                          <p:spTgt spid="81"/>
                                        </p:tgtEl>
                                        <p:attrNameLst>
                                          <p:attrName>style.visibility</p:attrName>
                                        </p:attrNameLst>
                                      </p:cBhvr>
                                      <p:to>
                                        <p:strVal val="visible"/>
                                      </p:to>
                                    </p:set>
                                    <p:anim calcmode="lin" valueType="num">
                                      <p:cBhvr additive="base">
                                        <p:cTn id="80" dur="500"/>
                                        <p:tgtEl>
                                          <p:spTgt spid="81"/>
                                        </p:tgtEl>
                                        <p:attrNameLst>
                                          <p:attrName>ppt_x</p:attrName>
                                        </p:attrNameLst>
                                      </p:cBhvr>
                                      <p:tavLst>
                                        <p:tav tm="0">
                                          <p:val>
                                            <p:strVal val="#ppt_x-#ppt_w*1.125000"/>
                                          </p:val>
                                        </p:tav>
                                        <p:tav tm="100000">
                                          <p:val>
                                            <p:strVal val="#ppt_x"/>
                                          </p:val>
                                        </p:tav>
                                      </p:tavLst>
                                    </p:anim>
                                    <p:animEffect transition="in" filter="wipe(right)">
                                      <p:cBhvr>
                                        <p:cTn id="81" dur="500"/>
                                        <p:tgtEl>
                                          <p:spTgt spid="81"/>
                                        </p:tgtEl>
                                      </p:cBhvr>
                                    </p:animEffect>
                                  </p:childTnLst>
                                </p:cTn>
                              </p:par>
                            </p:childTnLst>
                          </p:cTn>
                        </p:par>
                        <p:par>
                          <p:cTn id="82" fill="hold">
                            <p:stCondLst>
                              <p:cond delay="3300"/>
                            </p:stCondLst>
                            <p:childTnLst>
                              <p:par>
                                <p:cTn id="83" presetID="10" presetClass="entr" presetSubtype="0" fill="hold" grpId="0" nodeType="afterEffect">
                                  <p:stCondLst>
                                    <p:cond delay="0"/>
                                  </p:stCondLst>
                                  <p:childTnLst>
                                    <p:set>
                                      <p:cBhvr>
                                        <p:cTn id="84" dur="1" fill="hold">
                                          <p:stCondLst>
                                            <p:cond delay="0"/>
                                          </p:stCondLst>
                                        </p:cTn>
                                        <p:tgtEl>
                                          <p:spTgt spid="84"/>
                                        </p:tgtEl>
                                        <p:attrNameLst>
                                          <p:attrName>style.visibility</p:attrName>
                                        </p:attrNameLst>
                                      </p:cBhvr>
                                      <p:to>
                                        <p:strVal val="visible"/>
                                      </p:to>
                                    </p:set>
                                    <p:animEffect transition="in" filter="fade">
                                      <p:cBhvr>
                                        <p:cTn id="85" dur="20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47" grpId="0"/>
      <p:bldP spid="53" grpId="0" animBg="1"/>
      <p:bldP spid="59" grpId="0" animBg="1"/>
      <p:bldP spid="64" grpId="0" animBg="1"/>
      <p:bldP spid="65" grpId="0" animBg="1"/>
      <p:bldP spid="77" grpId="0" animBg="1"/>
      <p:bldP spid="78" grpId="0" animBg="1"/>
      <p:bldP spid="79" grpId="0"/>
      <p:bldP spid="80" grpId="0"/>
      <p:bldP spid="81" grpId="0"/>
      <p:bldP spid="82" grpId="0"/>
      <p:bldP spid="83" grpId="0"/>
      <p:bldP spid="8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03893" y="113359"/>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研究成果</a:t>
            </a:r>
            <a:endParaRPr lang="zh-CN" altLang="en-US" sz="2000" b="1" spc="300" dirty="0">
              <a:solidFill>
                <a:srgbClr val="00B0F0"/>
              </a:solidFill>
              <a:latin typeface="+mn-ea"/>
              <a:cs typeface="+mn-ea"/>
            </a:endParaRPr>
          </a:p>
        </p:txBody>
      </p:sp>
      <p:sp>
        <p:nvSpPr>
          <p:cNvPr id="27" name="TextBox 26"/>
          <p:cNvSpPr txBox="1"/>
          <p:nvPr/>
        </p:nvSpPr>
        <p:spPr>
          <a:xfrm>
            <a:off x="2371737" y="174915"/>
            <a:ext cx="1847750" cy="338554"/>
          </a:xfrm>
          <a:prstGeom prst="rect">
            <a:avLst/>
          </a:prstGeom>
          <a:noFill/>
        </p:spPr>
        <p:txBody>
          <a:bodyPr wrap="none" rtlCol="0">
            <a:spAutoFit/>
          </a:bodyPr>
          <a:lstStyle/>
          <a:p>
            <a:pPr algn="ctr"/>
            <a:r>
              <a:rPr lang="en-US" altLang="zh-CN" sz="1600" b="1" dirty="0" smtClean="0">
                <a:solidFill>
                  <a:srgbClr val="00B0F0"/>
                </a:solidFill>
                <a:latin typeface="+mn-ea"/>
                <a:cs typeface="+mn-ea"/>
              </a:rPr>
              <a:t>ACHIEVEMENTS</a:t>
            </a:r>
            <a:endParaRPr lang="zh-CN" altLang="en-US" sz="1600" b="1" dirty="0">
              <a:solidFill>
                <a:srgbClr val="00B0F0"/>
              </a:solidFill>
              <a:latin typeface="+mn-ea"/>
              <a:cs typeface="+mn-ea"/>
            </a:endParaRPr>
          </a:p>
        </p:txBody>
      </p:sp>
      <p:cxnSp>
        <p:nvCxnSpPr>
          <p:cNvPr id="28" name="直接连接符 27"/>
          <p:cNvCxnSpPr/>
          <p:nvPr/>
        </p:nvCxnSpPr>
        <p:spPr>
          <a:xfrm>
            <a:off x="2402064" y="195328"/>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296" name="TextBox 295"/>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grpSp>
        <p:nvGrpSpPr>
          <p:cNvPr id="303" name="组合 302"/>
          <p:cNvGrpSpPr/>
          <p:nvPr/>
        </p:nvGrpSpPr>
        <p:grpSpPr>
          <a:xfrm>
            <a:off x="1419188" y="1995255"/>
            <a:ext cx="1184313" cy="1184313"/>
            <a:chOff x="1419188" y="1995255"/>
            <a:chExt cx="1184313" cy="1184313"/>
          </a:xfrm>
        </p:grpSpPr>
        <p:sp>
          <p:nvSpPr>
            <p:cNvPr id="306" name="椭圆 305"/>
            <p:cNvSpPr/>
            <p:nvPr/>
          </p:nvSpPr>
          <p:spPr>
            <a:xfrm>
              <a:off x="1419188" y="1995255"/>
              <a:ext cx="1184313" cy="1184313"/>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cs typeface="+mn-ea"/>
              </a:endParaRPr>
            </a:p>
          </p:txBody>
        </p:sp>
        <p:sp>
          <p:nvSpPr>
            <p:cNvPr id="307" name="Freeform 5"/>
            <p:cNvSpPr>
              <a:spLocks noChangeAspect="1" noEditPoints="1"/>
            </p:cNvSpPr>
            <p:nvPr/>
          </p:nvSpPr>
          <p:spPr bwMode="auto">
            <a:xfrm>
              <a:off x="1733575" y="2357912"/>
              <a:ext cx="555539" cy="459000"/>
            </a:xfrm>
            <a:custGeom>
              <a:avLst/>
              <a:gdLst>
                <a:gd name="T0" fmla="*/ 38 w 126"/>
                <a:gd name="T1" fmla="*/ 13 h 104"/>
                <a:gd name="T2" fmla="*/ 24 w 126"/>
                <a:gd name="T3" fmla="*/ 27 h 104"/>
                <a:gd name="T4" fmla="*/ 8 w 126"/>
                <a:gd name="T5" fmla="*/ 31 h 104"/>
                <a:gd name="T6" fmla="*/ 8 w 126"/>
                <a:gd name="T7" fmla="*/ 51 h 104"/>
                <a:gd name="T8" fmla="*/ 0 w 126"/>
                <a:gd name="T9" fmla="*/ 65 h 104"/>
                <a:gd name="T10" fmla="*/ 14 w 126"/>
                <a:gd name="T11" fmla="*/ 79 h 104"/>
                <a:gd name="T12" fmla="*/ 18 w 126"/>
                <a:gd name="T13" fmla="*/ 96 h 104"/>
                <a:gd name="T14" fmla="*/ 38 w 126"/>
                <a:gd name="T15" fmla="*/ 95 h 104"/>
                <a:gd name="T16" fmla="*/ 53 w 126"/>
                <a:gd name="T17" fmla="*/ 104 h 104"/>
                <a:gd name="T18" fmla="*/ 67 w 126"/>
                <a:gd name="T19" fmla="*/ 90 h 104"/>
                <a:gd name="T20" fmla="*/ 83 w 126"/>
                <a:gd name="T21" fmla="*/ 85 h 104"/>
                <a:gd name="T22" fmla="*/ 83 w 126"/>
                <a:gd name="T23" fmla="*/ 65 h 104"/>
                <a:gd name="T24" fmla="*/ 91 w 126"/>
                <a:gd name="T25" fmla="*/ 51 h 104"/>
                <a:gd name="T26" fmla="*/ 77 w 126"/>
                <a:gd name="T27" fmla="*/ 37 h 104"/>
                <a:gd name="T28" fmla="*/ 73 w 126"/>
                <a:gd name="T29" fmla="*/ 21 h 104"/>
                <a:gd name="T30" fmla="*/ 53 w 126"/>
                <a:gd name="T31" fmla="*/ 21 h 104"/>
                <a:gd name="T32" fmla="*/ 46 w 126"/>
                <a:gd name="T33" fmla="*/ 87 h 104"/>
                <a:gd name="T34" fmla="*/ 46 w 126"/>
                <a:gd name="T35" fmla="*/ 29 h 104"/>
                <a:gd name="T36" fmla="*/ 46 w 126"/>
                <a:gd name="T37" fmla="*/ 87 h 104"/>
                <a:gd name="T38" fmla="*/ 93 w 126"/>
                <a:gd name="T39" fmla="*/ 21 h 104"/>
                <a:gd name="T40" fmla="*/ 116 w 126"/>
                <a:gd name="T41" fmla="*/ 21 h 104"/>
                <a:gd name="T42" fmla="*/ 108 w 126"/>
                <a:gd name="T43" fmla="*/ 0 h 104"/>
                <a:gd name="T44" fmla="*/ 101 w 126"/>
                <a:gd name="T45" fmla="*/ 4 h 104"/>
                <a:gd name="T46" fmla="*/ 91 w 126"/>
                <a:gd name="T47" fmla="*/ 4 h 104"/>
                <a:gd name="T48" fmla="*/ 89 w 126"/>
                <a:gd name="T49" fmla="*/ 11 h 104"/>
                <a:gd name="T50" fmla="*/ 82 w 126"/>
                <a:gd name="T51" fmla="*/ 18 h 104"/>
                <a:gd name="T52" fmla="*/ 87 w 126"/>
                <a:gd name="T53" fmla="*/ 25 h 104"/>
                <a:gd name="T54" fmla="*/ 86 w 126"/>
                <a:gd name="T55" fmla="*/ 35 h 104"/>
                <a:gd name="T56" fmla="*/ 94 w 126"/>
                <a:gd name="T57" fmla="*/ 37 h 104"/>
                <a:gd name="T58" fmla="*/ 101 w 126"/>
                <a:gd name="T59" fmla="*/ 43 h 104"/>
                <a:gd name="T60" fmla="*/ 108 w 126"/>
                <a:gd name="T61" fmla="*/ 39 h 104"/>
                <a:gd name="T62" fmla="*/ 118 w 126"/>
                <a:gd name="T63" fmla="*/ 39 h 104"/>
                <a:gd name="T64" fmla="*/ 120 w 126"/>
                <a:gd name="T65" fmla="*/ 32 h 104"/>
                <a:gd name="T66" fmla="*/ 126 w 126"/>
                <a:gd name="T67" fmla="*/ 25 h 104"/>
                <a:gd name="T68" fmla="*/ 122 w 126"/>
                <a:gd name="T69" fmla="*/ 18 h 104"/>
                <a:gd name="T70" fmla="*/ 122 w 126"/>
                <a:gd name="T71" fmla="*/ 8 h 104"/>
                <a:gd name="T72" fmla="*/ 115 w 126"/>
                <a:gd name="T73" fmla="*/ 6 h 104"/>
                <a:gd name="T74" fmla="*/ 108 w 126"/>
                <a:gd name="T75"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04">
                  <a:moveTo>
                    <a:pt x="53" y="13"/>
                  </a:moveTo>
                  <a:cubicBezTo>
                    <a:pt x="38" y="13"/>
                    <a:pt x="38" y="13"/>
                    <a:pt x="38" y="13"/>
                  </a:cubicBezTo>
                  <a:cubicBezTo>
                    <a:pt x="38" y="21"/>
                    <a:pt x="38" y="21"/>
                    <a:pt x="38" y="21"/>
                  </a:cubicBezTo>
                  <a:cubicBezTo>
                    <a:pt x="33" y="22"/>
                    <a:pt x="28" y="24"/>
                    <a:pt x="24" y="27"/>
                  </a:cubicBezTo>
                  <a:cubicBezTo>
                    <a:pt x="18" y="21"/>
                    <a:pt x="18" y="21"/>
                    <a:pt x="18" y="21"/>
                  </a:cubicBezTo>
                  <a:cubicBezTo>
                    <a:pt x="8" y="31"/>
                    <a:pt x="8" y="31"/>
                    <a:pt x="8" y="31"/>
                  </a:cubicBezTo>
                  <a:cubicBezTo>
                    <a:pt x="14" y="37"/>
                    <a:pt x="14" y="37"/>
                    <a:pt x="14" y="37"/>
                  </a:cubicBezTo>
                  <a:cubicBezTo>
                    <a:pt x="11" y="41"/>
                    <a:pt x="9" y="46"/>
                    <a:pt x="8" y="51"/>
                  </a:cubicBezTo>
                  <a:cubicBezTo>
                    <a:pt x="0" y="51"/>
                    <a:pt x="0" y="51"/>
                    <a:pt x="0" y="51"/>
                  </a:cubicBezTo>
                  <a:cubicBezTo>
                    <a:pt x="0" y="65"/>
                    <a:pt x="0" y="65"/>
                    <a:pt x="0" y="65"/>
                  </a:cubicBezTo>
                  <a:cubicBezTo>
                    <a:pt x="8" y="65"/>
                    <a:pt x="8" y="65"/>
                    <a:pt x="8" y="65"/>
                  </a:cubicBezTo>
                  <a:cubicBezTo>
                    <a:pt x="9" y="70"/>
                    <a:pt x="11" y="75"/>
                    <a:pt x="14" y="79"/>
                  </a:cubicBezTo>
                  <a:cubicBezTo>
                    <a:pt x="8" y="85"/>
                    <a:pt x="8" y="85"/>
                    <a:pt x="8" y="85"/>
                  </a:cubicBezTo>
                  <a:cubicBezTo>
                    <a:pt x="18" y="96"/>
                    <a:pt x="18" y="96"/>
                    <a:pt x="18" y="96"/>
                  </a:cubicBezTo>
                  <a:cubicBezTo>
                    <a:pt x="24" y="90"/>
                    <a:pt x="24" y="90"/>
                    <a:pt x="24" y="90"/>
                  </a:cubicBezTo>
                  <a:cubicBezTo>
                    <a:pt x="28" y="92"/>
                    <a:pt x="33" y="94"/>
                    <a:pt x="38" y="95"/>
                  </a:cubicBezTo>
                  <a:cubicBezTo>
                    <a:pt x="38" y="104"/>
                    <a:pt x="38" y="104"/>
                    <a:pt x="38" y="104"/>
                  </a:cubicBezTo>
                  <a:cubicBezTo>
                    <a:pt x="53" y="104"/>
                    <a:pt x="53" y="104"/>
                    <a:pt x="53" y="104"/>
                  </a:cubicBezTo>
                  <a:cubicBezTo>
                    <a:pt x="53" y="95"/>
                    <a:pt x="53" y="95"/>
                    <a:pt x="53" y="95"/>
                  </a:cubicBezTo>
                  <a:cubicBezTo>
                    <a:pt x="58" y="94"/>
                    <a:pt x="63" y="92"/>
                    <a:pt x="67" y="90"/>
                  </a:cubicBezTo>
                  <a:cubicBezTo>
                    <a:pt x="73" y="96"/>
                    <a:pt x="73" y="96"/>
                    <a:pt x="73" y="96"/>
                  </a:cubicBezTo>
                  <a:cubicBezTo>
                    <a:pt x="83" y="85"/>
                    <a:pt x="83" y="85"/>
                    <a:pt x="83" y="85"/>
                  </a:cubicBezTo>
                  <a:cubicBezTo>
                    <a:pt x="77" y="79"/>
                    <a:pt x="77" y="79"/>
                    <a:pt x="77" y="79"/>
                  </a:cubicBezTo>
                  <a:cubicBezTo>
                    <a:pt x="80" y="75"/>
                    <a:pt x="82" y="70"/>
                    <a:pt x="83" y="65"/>
                  </a:cubicBezTo>
                  <a:cubicBezTo>
                    <a:pt x="91" y="65"/>
                    <a:pt x="91" y="65"/>
                    <a:pt x="91" y="65"/>
                  </a:cubicBezTo>
                  <a:cubicBezTo>
                    <a:pt x="91" y="51"/>
                    <a:pt x="91" y="51"/>
                    <a:pt x="91" y="51"/>
                  </a:cubicBezTo>
                  <a:cubicBezTo>
                    <a:pt x="83" y="51"/>
                    <a:pt x="83" y="51"/>
                    <a:pt x="83" y="51"/>
                  </a:cubicBezTo>
                  <a:cubicBezTo>
                    <a:pt x="82" y="46"/>
                    <a:pt x="80" y="41"/>
                    <a:pt x="77" y="37"/>
                  </a:cubicBezTo>
                  <a:cubicBezTo>
                    <a:pt x="83" y="31"/>
                    <a:pt x="83" y="31"/>
                    <a:pt x="83" y="31"/>
                  </a:cubicBezTo>
                  <a:cubicBezTo>
                    <a:pt x="73" y="21"/>
                    <a:pt x="73" y="21"/>
                    <a:pt x="73" y="21"/>
                  </a:cubicBezTo>
                  <a:cubicBezTo>
                    <a:pt x="67" y="27"/>
                    <a:pt x="67" y="27"/>
                    <a:pt x="67" y="27"/>
                  </a:cubicBezTo>
                  <a:cubicBezTo>
                    <a:pt x="63" y="24"/>
                    <a:pt x="58" y="22"/>
                    <a:pt x="53" y="21"/>
                  </a:cubicBezTo>
                  <a:cubicBezTo>
                    <a:pt x="53" y="13"/>
                    <a:pt x="53" y="13"/>
                    <a:pt x="53" y="13"/>
                  </a:cubicBezTo>
                  <a:moveTo>
                    <a:pt x="46" y="87"/>
                  </a:moveTo>
                  <a:cubicBezTo>
                    <a:pt x="30" y="87"/>
                    <a:pt x="17" y="74"/>
                    <a:pt x="17" y="58"/>
                  </a:cubicBezTo>
                  <a:cubicBezTo>
                    <a:pt x="17" y="42"/>
                    <a:pt x="30" y="29"/>
                    <a:pt x="46" y="29"/>
                  </a:cubicBezTo>
                  <a:cubicBezTo>
                    <a:pt x="62" y="29"/>
                    <a:pt x="74" y="42"/>
                    <a:pt x="74" y="58"/>
                  </a:cubicBezTo>
                  <a:cubicBezTo>
                    <a:pt x="74" y="74"/>
                    <a:pt x="62" y="87"/>
                    <a:pt x="46" y="87"/>
                  </a:cubicBezTo>
                  <a:moveTo>
                    <a:pt x="104" y="33"/>
                  </a:moveTo>
                  <a:cubicBezTo>
                    <a:pt x="98" y="33"/>
                    <a:pt x="93" y="28"/>
                    <a:pt x="93" y="21"/>
                  </a:cubicBezTo>
                  <a:cubicBezTo>
                    <a:pt x="93" y="15"/>
                    <a:pt x="98" y="10"/>
                    <a:pt x="104" y="10"/>
                  </a:cubicBezTo>
                  <a:cubicBezTo>
                    <a:pt x="111" y="10"/>
                    <a:pt x="116" y="15"/>
                    <a:pt x="116" y="21"/>
                  </a:cubicBezTo>
                  <a:cubicBezTo>
                    <a:pt x="116" y="28"/>
                    <a:pt x="111" y="33"/>
                    <a:pt x="104" y="33"/>
                  </a:cubicBezTo>
                  <a:moveTo>
                    <a:pt x="108" y="0"/>
                  </a:moveTo>
                  <a:cubicBezTo>
                    <a:pt x="101" y="0"/>
                    <a:pt x="101" y="0"/>
                    <a:pt x="101" y="0"/>
                  </a:cubicBezTo>
                  <a:cubicBezTo>
                    <a:pt x="101" y="4"/>
                    <a:pt x="101" y="4"/>
                    <a:pt x="101" y="4"/>
                  </a:cubicBezTo>
                  <a:cubicBezTo>
                    <a:pt x="99" y="4"/>
                    <a:pt x="96" y="5"/>
                    <a:pt x="94" y="6"/>
                  </a:cubicBezTo>
                  <a:cubicBezTo>
                    <a:pt x="91" y="4"/>
                    <a:pt x="91" y="4"/>
                    <a:pt x="91" y="4"/>
                  </a:cubicBezTo>
                  <a:cubicBezTo>
                    <a:pt x="86" y="8"/>
                    <a:pt x="86" y="8"/>
                    <a:pt x="86" y="8"/>
                  </a:cubicBezTo>
                  <a:cubicBezTo>
                    <a:pt x="89" y="11"/>
                    <a:pt x="89" y="11"/>
                    <a:pt x="89" y="11"/>
                  </a:cubicBezTo>
                  <a:cubicBezTo>
                    <a:pt x="88" y="13"/>
                    <a:pt x="87" y="16"/>
                    <a:pt x="87" y="18"/>
                  </a:cubicBezTo>
                  <a:cubicBezTo>
                    <a:pt x="82" y="18"/>
                    <a:pt x="82" y="18"/>
                    <a:pt x="82" y="18"/>
                  </a:cubicBezTo>
                  <a:cubicBezTo>
                    <a:pt x="82" y="25"/>
                    <a:pt x="82" y="25"/>
                    <a:pt x="82" y="25"/>
                  </a:cubicBezTo>
                  <a:cubicBezTo>
                    <a:pt x="87" y="25"/>
                    <a:pt x="87" y="25"/>
                    <a:pt x="87" y="25"/>
                  </a:cubicBezTo>
                  <a:cubicBezTo>
                    <a:pt x="87" y="27"/>
                    <a:pt x="88" y="30"/>
                    <a:pt x="89" y="32"/>
                  </a:cubicBezTo>
                  <a:cubicBezTo>
                    <a:pt x="86" y="35"/>
                    <a:pt x="86" y="35"/>
                    <a:pt x="86" y="35"/>
                  </a:cubicBezTo>
                  <a:cubicBezTo>
                    <a:pt x="91" y="39"/>
                    <a:pt x="91" y="39"/>
                    <a:pt x="91" y="39"/>
                  </a:cubicBezTo>
                  <a:cubicBezTo>
                    <a:pt x="94" y="37"/>
                    <a:pt x="94" y="37"/>
                    <a:pt x="94" y="37"/>
                  </a:cubicBezTo>
                  <a:cubicBezTo>
                    <a:pt x="96" y="38"/>
                    <a:pt x="99" y="39"/>
                    <a:pt x="101" y="39"/>
                  </a:cubicBezTo>
                  <a:cubicBezTo>
                    <a:pt x="101" y="43"/>
                    <a:pt x="101" y="43"/>
                    <a:pt x="101" y="43"/>
                  </a:cubicBezTo>
                  <a:cubicBezTo>
                    <a:pt x="108" y="43"/>
                    <a:pt x="108" y="43"/>
                    <a:pt x="108" y="43"/>
                  </a:cubicBezTo>
                  <a:cubicBezTo>
                    <a:pt x="108" y="39"/>
                    <a:pt x="108" y="39"/>
                    <a:pt x="108" y="39"/>
                  </a:cubicBezTo>
                  <a:cubicBezTo>
                    <a:pt x="110" y="39"/>
                    <a:pt x="113" y="38"/>
                    <a:pt x="115" y="37"/>
                  </a:cubicBezTo>
                  <a:cubicBezTo>
                    <a:pt x="118" y="39"/>
                    <a:pt x="118" y="39"/>
                    <a:pt x="118" y="39"/>
                  </a:cubicBezTo>
                  <a:cubicBezTo>
                    <a:pt x="122" y="35"/>
                    <a:pt x="122" y="35"/>
                    <a:pt x="122" y="35"/>
                  </a:cubicBezTo>
                  <a:cubicBezTo>
                    <a:pt x="120" y="32"/>
                    <a:pt x="120" y="32"/>
                    <a:pt x="120" y="32"/>
                  </a:cubicBezTo>
                  <a:cubicBezTo>
                    <a:pt x="121" y="30"/>
                    <a:pt x="122" y="27"/>
                    <a:pt x="122" y="25"/>
                  </a:cubicBezTo>
                  <a:cubicBezTo>
                    <a:pt x="126" y="25"/>
                    <a:pt x="126" y="25"/>
                    <a:pt x="126" y="25"/>
                  </a:cubicBezTo>
                  <a:cubicBezTo>
                    <a:pt x="126" y="18"/>
                    <a:pt x="126" y="18"/>
                    <a:pt x="126" y="18"/>
                  </a:cubicBezTo>
                  <a:cubicBezTo>
                    <a:pt x="122" y="18"/>
                    <a:pt x="122" y="18"/>
                    <a:pt x="122" y="18"/>
                  </a:cubicBezTo>
                  <a:cubicBezTo>
                    <a:pt x="122" y="16"/>
                    <a:pt x="121" y="13"/>
                    <a:pt x="120" y="11"/>
                  </a:cubicBezTo>
                  <a:cubicBezTo>
                    <a:pt x="122" y="8"/>
                    <a:pt x="122" y="8"/>
                    <a:pt x="122" y="8"/>
                  </a:cubicBezTo>
                  <a:cubicBezTo>
                    <a:pt x="118" y="4"/>
                    <a:pt x="118" y="4"/>
                    <a:pt x="118" y="4"/>
                  </a:cubicBezTo>
                  <a:cubicBezTo>
                    <a:pt x="115" y="6"/>
                    <a:pt x="115" y="6"/>
                    <a:pt x="115" y="6"/>
                  </a:cubicBezTo>
                  <a:cubicBezTo>
                    <a:pt x="113" y="5"/>
                    <a:pt x="110" y="4"/>
                    <a:pt x="108" y="4"/>
                  </a:cubicBezTo>
                  <a:cubicBezTo>
                    <a:pt x="108" y="0"/>
                    <a:pt x="108" y="0"/>
                    <a:pt x="108" y="0"/>
                  </a:cubicBezTo>
                </a:path>
              </a:pathLst>
            </a:custGeom>
            <a:solidFill>
              <a:schemeClr val="bg1"/>
            </a:solidFill>
            <a:ln>
              <a:noFill/>
            </a:ln>
          </p:spPr>
          <p:txBody>
            <a:bodyPr vert="horz" wrap="square" lIns="68580" tIns="34290" rIns="68580" bIns="34290" numCol="1" anchor="t" anchorCtr="0" compatLnSpc="1"/>
            <a:lstStyle/>
            <a:p>
              <a:endParaRPr lang="zh-CN" altLang="en-US" sz="1015">
                <a:cs typeface="+mn-ea"/>
              </a:endParaRPr>
            </a:p>
          </p:txBody>
        </p:sp>
      </p:grpSp>
      <p:grpSp>
        <p:nvGrpSpPr>
          <p:cNvPr id="308" name="组合 307"/>
          <p:cNvGrpSpPr/>
          <p:nvPr/>
        </p:nvGrpSpPr>
        <p:grpSpPr>
          <a:xfrm>
            <a:off x="3134469" y="1995255"/>
            <a:ext cx="1184313" cy="1184313"/>
            <a:chOff x="3134469" y="1995255"/>
            <a:chExt cx="1184313" cy="1184313"/>
          </a:xfrm>
        </p:grpSpPr>
        <p:sp>
          <p:nvSpPr>
            <p:cNvPr id="311" name="椭圆 310"/>
            <p:cNvSpPr/>
            <p:nvPr/>
          </p:nvSpPr>
          <p:spPr>
            <a:xfrm>
              <a:off x="3134469" y="1995255"/>
              <a:ext cx="1184313" cy="1184313"/>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cs typeface="+mn-ea"/>
              </a:endParaRPr>
            </a:p>
          </p:txBody>
        </p:sp>
        <p:sp>
          <p:nvSpPr>
            <p:cNvPr id="312" name="Freeform 9"/>
            <p:cNvSpPr>
              <a:spLocks noChangeAspect="1" noEditPoints="1"/>
            </p:cNvSpPr>
            <p:nvPr/>
          </p:nvSpPr>
          <p:spPr bwMode="auto">
            <a:xfrm>
              <a:off x="3282927" y="2357912"/>
              <a:ext cx="887399" cy="459000"/>
            </a:xfrm>
            <a:custGeom>
              <a:avLst/>
              <a:gdLst>
                <a:gd name="T0" fmla="*/ 114 w 132"/>
                <a:gd name="T1" fmla="*/ 26 h 67"/>
                <a:gd name="T2" fmla="*/ 108 w 132"/>
                <a:gd name="T3" fmla="*/ 32 h 67"/>
                <a:gd name="T4" fmla="*/ 110 w 132"/>
                <a:gd name="T5" fmla="*/ 37 h 67"/>
                <a:gd name="T6" fmla="*/ 99 w 132"/>
                <a:gd name="T7" fmla="*/ 55 h 67"/>
                <a:gd name="T8" fmla="*/ 100 w 132"/>
                <a:gd name="T9" fmla="*/ 55 h 67"/>
                <a:gd name="T10" fmla="*/ 107 w 132"/>
                <a:gd name="T11" fmla="*/ 49 h 67"/>
                <a:gd name="T12" fmla="*/ 104 w 132"/>
                <a:gd name="T13" fmla="*/ 67 h 67"/>
                <a:gd name="T14" fmla="*/ 110 w 132"/>
                <a:gd name="T15" fmla="*/ 67 h 67"/>
                <a:gd name="T16" fmla="*/ 114 w 132"/>
                <a:gd name="T17" fmla="*/ 60 h 67"/>
                <a:gd name="T18" fmla="*/ 119 w 132"/>
                <a:gd name="T19" fmla="*/ 67 h 67"/>
                <a:gd name="T20" fmla="*/ 124 w 132"/>
                <a:gd name="T21" fmla="*/ 67 h 67"/>
                <a:gd name="T22" fmla="*/ 121 w 132"/>
                <a:gd name="T23" fmla="*/ 49 h 67"/>
                <a:gd name="T24" fmla="*/ 128 w 132"/>
                <a:gd name="T25" fmla="*/ 55 h 67"/>
                <a:gd name="T26" fmla="*/ 130 w 132"/>
                <a:gd name="T27" fmla="*/ 55 h 67"/>
                <a:gd name="T28" fmla="*/ 118 w 132"/>
                <a:gd name="T29" fmla="*/ 37 h 67"/>
                <a:gd name="T30" fmla="*/ 121 w 132"/>
                <a:gd name="T31" fmla="*/ 32 h 67"/>
                <a:gd name="T32" fmla="*/ 114 w 132"/>
                <a:gd name="T33" fmla="*/ 26 h 67"/>
                <a:gd name="T34" fmla="*/ 18 w 132"/>
                <a:gd name="T35" fmla="*/ 26 h 67"/>
                <a:gd name="T36" fmla="*/ 11 w 132"/>
                <a:gd name="T37" fmla="*/ 32 h 67"/>
                <a:gd name="T38" fmla="*/ 13 w 132"/>
                <a:gd name="T39" fmla="*/ 37 h 67"/>
                <a:gd name="T40" fmla="*/ 2 w 132"/>
                <a:gd name="T41" fmla="*/ 55 h 67"/>
                <a:gd name="T42" fmla="*/ 3 w 132"/>
                <a:gd name="T43" fmla="*/ 55 h 67"/>
                <a:gd name="T44" fmla="*/ 11 w 132"/>
                <a:gd name="T45" fmla="*/ 49 h 67"/>
                <a:gd name="T46" fmla="*/ 7 w 132"/>
                <a:gd name="T47" fmla="*/ 67 h 67"/>
                <a:gd name="T48" fmla="*/ 13 w 132"/>
                <a:gd name="T49" fmla="*/ 67 h 67"/>
                <a:gd name="T50" fmla="*/ 18 w 132"/>
                <a:gd name="T51" fmla="*/ 60 h 67"/>
                <a:gd name="T52" fmla="*/ 22 w 132"/>
                <a:gd name="T53" fmla="*/ 67 h 67"/>
                <a:gd name="T54" fmla="*/ 28 w 132"/>
                <a:gd name="T55" fmla="*/ 67 h 67"/>
                <a:gd name="T56" fmla="*/ 24 w 132"/>
                <a:gd name="T57" fmla="*/ 49 h 67"/>
                <a:gd name="T58" fmla="*/ 32 w 132"/>
                <a:gd name="T59" fmla="*/ 55 h 67"/>
                <a:gd name="T60" fmla="*/ 33 w 132"/>
                <a:gd name="T61" fmla="*/ 55 h 67"/>
                <a:gd name="T62" fmla="*/ 22 w 132"/>
                <a:gd name="T63" fmla="*/ 37 h 67"/>
                <a:gd name="T64" fmla="*/ 24 w 132"/>
                <a:gd name="T65" fmla="*/ 32 h 67"/>
                <a:gd name="T66" fmla="*/ 18 w 132"/>
                <a:gd name="T67" fmla="*/ 26 h 67"/>
                <a:gd name="T68" fmla="*/ 67 w 132"/>
                <a:gd name="T69" fmla="*/ 0 h 67"/>
                <a:gd name="T70" fmla="*/ 57 w 132"/>
                <a:gd name="T71" fmla="*/ 10 h 67"/>
                <a:gd name="T72" fmla="*/ 60 w 132"/>
                <a:gd name="T73" fmla="*/ 18 h 67"/>
                <a:gd name="T74" fmla="*/ 42 w 132"/>
                <a:gd name="T75" fmla="*/ 47 h 67"/>
                <a:gd name="T76" fmla="*/ 44 w 132"/>
                <a:gd name="T77" fmla="*/ 48 h 67"/>
                <a:gd name="T78" fmla="*/ 56 w 132"/>
                <a:gd name="T79" fmla="*/ 38 h 67"/>
                <a:gd name="T80" fmla="*/ 50 w 132"/>
                <a:gd name="T81" fmla="*/ 67 h 67"/>
                <a:gd name="T82" fmla="*/ 60 w 132"/>
                <a:gd name="T83" fmla="*/ 67 h 67"/>
                <a:gd name="T84" fmla="*/ 67 w 132"/>
                <a:gd name="T85" fmla="*/ 55 h 67"/>
                <a:gd name="T86" fmla="*/ 74 w 132"/>
                <a:gd name="T87" fmla="*/ 67 h 67"/>
                <a:gd name="T88" fmla="*/ 84 w 132"/>
                <a:gd name="T89" fmla="*/ 67 h 67"/>
                <a:gd name="T90" fmla="*/ 78 w 132"/>
                <a:gd name="T91" fmla="*/ 38 h 67"/>
                <a:gd name="T92" fmla="*/ 90 w 132"/>
                <a:gd name="T93" fmla="*/ 48 h 67"/>
                <a:gd name="T94" fmla="*/ 92 w 132"/>
                <a:gd name="T95" fmla="*/ 47 h 67"/>
                <a:gd name="T96" fmla="*/ 74 w 132"/>
                <a:gd name="T97" fmla="*/ 18 h 67"/>
                <a:gd name="T98" fmla="*/ 77 w 132"/>
                <a:gd name="T99" fmla="*/ 10 h 67"/>
                <a:gd name="T100" fmla="*/ 67 w 132"/>
                <a:gd name="T101"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 h="67">
                  <a:moveTo>
                    <a:pt x="114" y="26"/>
                  </a:moveTo>
                  <a:cubicBezTo>
                    <a:pt x="111" y="26"/>
                    <a:pt x="108" y="29"/>
                    <a:pt x="108" y="32"/>
                  </a:cubicBezTo>
                  <a:cubicBezTo>
                    <a:pt x="108" y="34"/>
                    <a:pt x="109" y="36"/>
                    <a:pt x="110" y="37"/>
                  </a:cubicBezTo>
                  <a:cubicBezTo>
                    <a:pt x="104" y="40"/>
                    <a:pt x="96" y="53"/>
                    <a:pt x="99" y="55"/>
                  </a:cubicBezTo>
                  <a:cubicBezTo>
                    <a:pt x="99" y="55"/>
                    <a:pt x="100" y="55"/>
                    <a:pt x="100" y="55"/>
                  </a:cubicBezTo>
                  <a:cubicBezTo>
                    <a:pt x="102" y="55"/>
                    <a:pt x="105" y="52"/>
                    <a:pt x="107" y="49"/>
                  </a:cubicBezTo>
                  <a:cubicBezTo>
                    <a:pt x="106" y="55"/>
                    <a:pt x="105" y="62"/>
                    <a:pt x="104" y="67"/>
                  </a:cubicBezTo>
                  <a:cubicBezTo>
                    <a:pt x="110" y="67"/>
                    <a:pt x="110" y="67"/>
                    <a:pt x="110" y="67"/>
                  </a:cubicBezTo>
                  <a:cubicBezTo>
                    <a:pt x="110" y="64"/>
                    <a:pt x="112" y="60"/>
                    <a:pt x="114" y="60"/>
                  </a:cubicBezTo>
                  <a:cubicBezTo>
                    <a:pt x="116" y="60"/>
                    <a:pt x="119" y="64"/>
                    <a:pt x="119" y="67"/>
                  </a:cubicBezTo>
                  <a:cubicBezTo>
                    <a:pt x="124" y="67"/>
                    <a:pt x="124" y="67"/>
                    <a:pt x="124" y="67"/>
                  </a:cubicBezTo>
                  <a:cubicBezTo>
                    <a:pt x="124" y="62"/>
                    <a:pt x="123" y="55"/>
                    <a:pt x="121" y="49"/>
                  </a:cubicBezTo>
                  <a:cubicBezTo>
                    <a:pt x="123" y="52"/>
                    <a:pt x="126" y="55"/>
                    <a:pt x="128" y="55"/>
                  </a:cubicBezTo>
                  <a:cubicBezTo>
                    <a:pt x="129" y="55"/>
                    <a:pt x="129" y="55"/>
                    <a:pt x="130" y="55"/>
                  </a:cubicBezTo>
                  <a:cubicBezTo>
                    <a:pt x="132" y="53"/>
                    <a:pt x="125" y="40"/>
                    <a:pt x="118" y="37"/>
                  </a:cubicBezTo>
                  <a:cubicBezTo>
                    <a:pt x="120" y="36"/>
                    <a:pt x="121" y="34"/>
                    <a:pt x="121" y="32"/>
                  </a:cubicBezTo>
                  <a:cubicBezTo>
                    <a:pt x="121" y="29"/>
                    <a:pt x="118" y="26"/>
                    <a:pt x="114" y="26"/>
                  </a:cubicBezTo>
                  <a:moveTo>
                    <a:pt x="18" y="26"/>
                  </a:moveTo>
                  <a:cubicBezTo>
                    <a:pt x="14" y="26"/>
                    <a:pt x="11" y="29"/>
                    <a:pt x="11" y="32"/>
                  </a:cubicBezTo>
                  <a:cubicBezTo>
                    <a:pt x="11" y="34"/>
                    <a:pt x="12" y="36"/>
                    <a:pt x="13" y="37"/>
                  </a:cubicBezTo>
                  <a:cubicBezTo>
                    <a:pt x="7" y="40"/>
                    <a:pt x="0" y="53"/>
                    <a:pt x="2" y="55"/>
                  </a:cubicBezTo>
                  <a:cubicBezTo>
                    <a:pt x="3" y="55"/>
                    <a:pt x="3" y="55"/>
                    <a:pt x="3" y="55"/>
                  </a:cubicBezTo>
                  <a:cubicBezTo>
                    <a:pt x="6" y="55"/>
                    <a:pt x="8" y="52"/>
                    <a:pt x="11" y="49"/>
                  </a:cubicBezTo>
                  <a:cubicBezTo>
                    <a:pt x="9" y="55"/>
                    <a:pt x="8" y="62"/>
                    <a:pt x="7" y="67"/>
                  </a:cubicBezTo>
                  <a:cubicBezTo>
                    <a:pt x="13" y="67"/>
                    <a:pt x="13" y="67"/>
                    <a:pt x="13" y="67"/>
                  </a:cubicBezTo>
                  <a:cubicBezTo>
                    <a:pt x="13" y="64"/>
                    <a:pt x="15" y="60"/>
                    <a:pt x="18" y="60"/>
                  </a:cubicBezTo>
                  <a:cubicBezTo>
                    <a:pt x="20" y="60"/>
                    <a:pt x="22" y="64"/>
                    <a:pt x="22" y="67"/>
                  </a:cubicBezTo>
                  <a:cubicBezTo>
                    <a:pt x="28" y="67"/>
                    <a:pt x="28" y="67"/>
                    <a:pt x="28" y="67"/>
                  </a:cubicBezTo>
                  <a:cubicBezTo>
                    <a:pt x="27" y="62"/>
                    <a:pt x="26" y="55"/>
                    <a:pt x="24" y="49"/>
                  </a:cubicBezTo>
                  <a:cubicBezTo>
                    <a:pt x="27" y="52"/>
                    <a:pt x="29" y="55"/>
                    <a:pt x="32" y="55"/>
                  </a:cubicBezTo>
                  <a:cubicBezTo>
                    <a:pt x="32" y="55"/>
                    <a:pt x="33" y="55"/>
                    <a:pt x="33" y="55"/>
                  </a:cubicBezTo>
                  <a:cubicBezTo>
                    <a:pt x="35" y="53"/>
                    <a:pt x="28" y="40"/>
                    <a:pt x="22" y="37"/>
                  </a:cubicBezTo>
                  <a:cubicBezTo>
                    <a:pt x="23" y="36"/>
                    <a:pt x="24" y="34"/>
                    <a:pt x="24" y="32"/>
                  </a:cubicBezTo>
                  <a:cubicBezTo>
                    <a:pt x="24" y="29"/>
                    <a:pt x="21" y="26"/>
                    <a:pt x="18" y="26"/>
                  </a:cubicBezTo>
                  <a:moveTo>
                    <a:pt x="67" y="0"/>
                  </a:moveTo>
                  <a:cubicBezTo>
                    <a:pt x="61" y="0"/>
                    <a:pt x="57" y="5"/>
                    <a:pt x="57" y="10"/>
                  </a:cubicBezTo>
                  <a:cubicBezTo>
                    <a:pt x="57" y="14"/>
                    <a:pt x="58" y="17"/>
                    <a:pt x="60" y="18"/>
                  </a:cubicBezTo>
                  <a:cubicBezTo>
                    <a:pt x="50" y="22"/>
                    <a:pt x="38" y="43"/>
                    <a:pt x="42" y="47"/>
                  </a:cubicBezTo>
                  <a:cubicBezTo>
                    <a:pt x="43" y="48"/>
                    <a:pt x="43" y="48"/>
                    <a:pt x="44" y="48"/>
                  </a:cubicBezTo>
                  <a:cubicBezTo>
                    <a:pt x="48" y="48"/>
                    <a:pt x="52" y="43"/>
                    <a:pt x="56" y="38"/>
                  </a:cubicBezTo>
                  <a:cubicBezTo>
                    <a:pt x="53" y="47"/>
                    <a:pt x="51" y="58"/>
                    <a:pt x="50" y="67"/>
                  </a:cubicBezTo>
                  <a:cubicBezTo>
                    <a:pt x="60" y="67"/>
                    <a:pt x="60" y="67"/>
                    <a:pt x="60" y="67"/>
                  </a:cubicBezTo>
                  <a:cubicBezTo>
                    <a:pt x="60" y="62"/>
                    <a:pt x="63" y="55"/>
                    <a:pt x="67" y="55"/>
                  </a:cubicBezTo>
                  <a:cubicBezTo>
                    <a:pt x="71" y="55"/>
                    <a:pt x="74" y="62"/>
                    <a:pt x="74" y="67"/>
                  </a:cubicBezTo>
                  <a:cubicBezTo>
                    <a:pt x="84" y="67"/>
                    <a:pt x="84" y="67"/>
                    <a:pt x="84" y="67"/>
                  </a:cubicBezTo>
                  <a:cubicBezTo>
                    <a:pt x="83" y="58"/>
                    <a:pt x="81" y="47"/>
                    <a:pt x="78" y="38"/>
                  </a:cubicBezTo>
                  <a:cubicBezTo>
                    <a:pt x="82" y="43"/>
                    <a:pt x="87" y="48"/>
                    <a:pt x="90" y="48"/>
                  </a:cubicBezTo>
                  <a:cubicBezTo>
                    <a:pt x="91" y="48"/>
                    <a:pt x="91" y="48"/>
                    <a:pt x="92" y="47"/>
                  </a:cubicBezTo>
                  <a:cubicBezTo>
                    <a:pt x="96" y="43"/>
                    <a:pt x="84" y="22"/>
                    <a:pt x="74" y="18"/>
                  </a:cubicBezTo>
                  <a:cubicBezTo>
                    <a:pt x="76" y="17"/>
                    <a:pt x="77" y="14"/>
                    <a:pt x="77" y="10"/>
                  </a:cubicBezTo>
                  <a:cubicBezTo>
                    <a:pt x="77" y="5"/>
                    <a:pt x="73" y="0"/>
                    <a:pt x="67" y="0"/>
                  </a:cubicBezTo>
                </a:path>
              </a:pathLst>
            </a:custGeom>
            <a:solidFill>
              <a:schemeClr val="bg1"/>
            </a:solidFill>
            <a:ln>
              <a:noFill/>
            </a:ln>
          </p:spPr>
          <p:txBody>
            <a:bodyPr vert="horz" wrap="square" lIns="68580" tIns="34290" rIns="68580" bIns="34290" numCol="1" anchor="t" anchorCtr="0" compatLnSpc="1"/>
            <a:lstStyle/>
            <a:p>
              <a:endParaRPr lang="zh-CN" altLang="en-US" sz="1015">
                <a:cs typeface="+mn-ea"/>
              </a:endParaRPr>
            </a:p>
          </p:txBody>
        </p:sp>
      </p:grpSp>
      <p:grpSp>
        <p:nvGrpSpPr>
          <p:cNvPr id="313" name="组合 312"/>
          <p:cNvGrpSpPr/>
          <p:nvPr/>
        </p:nvGrpSpPr>
        <p:grpSpPr>
          <a:xfrm>
            <a:off x="4849750" y="1995255"/>
            <a:ext cx="1184313" cy="1184313"/>
            <a:chOff x="4849750" y="1995255"/>
            <a:chExt cx="1184313" cy="1184313"/>
          </a:xfrm>
        </p:grpSpPr>
        <p:sp>
          <p:nvSpPr>
            <p:cNvPr id="316" name="椭圆 315"/>
            <p:cNvSpPr/>
            <p:nvPr/>
          </p:nvSpPr>
          <p:spPr>
            <a:xfrm>
              <a:off x="4849750" y="1995255"/>
              <a:ext cx="1184313" cy="1184313"/>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cs typeface="+mn-ea"/>
              </a:endParaRPr>
            </a:p>
          </p:txBody>
        </p:sp>
        <p:sp>
          <p:nvSpPr>
            <p:cNvPr id="317" name="Freeform 13"/>
            <p:cNvSpPr>
              <a:spLocks noChangeAspect="1" noEditPoints="1"/>
            </p:cNvSpPr>
            <p:nvPr/>
          </p:nvSpPr>
          <p:spPr bwMode="auto">
            <a:xfrm>
              <a:off x="5187677" y="2357912"/>
              <a:ext cx="508460" cy="459000"/>
            </a:xfrm>
            <a:custGeom>
              <a:avLst/>
              <a:gdLst>
                <a:gd name="T0" fmla="*/ 52 w 106"/>
                <a:gd name="T1" fmla="*/ 61 h 95"/>
                <a:gd name="T2" fmla="*/ 37 w 106"/>
                <a:gd name="T3" fmla="*/ 72 h 95"/>
                <a:gd name="T4" fmla="*/ 37 w 106"/>
                <a:gd name="T5" fmla="*/ 56 h 95"/>
                <a:gd name="T6" fmla="*/ 20 w 106"/>
                <a:gd name="T7" fmla="*/ 31 h 95"/>
                <a:gd name="T8" fmla="*/ 0 w 106"/>
                <a:gd name="T9" fmla="*/ 55 h 95"/>
                <a:gd name="T10" fmla="*/ 40 w 106"/>
                <a:gd name="T11" fmla="*/ 82 h 95"/>
                <a:gd name="T12" fmla="*/ 53 w 106"/>
                <a:gd name="T13" fmla="*/ 81 h 95"/>
                <a:gd name="T14" fmla="*/ 67 w 106"/>
                <a:gd name="T15" fmla="*/ 95 h 95"/>
                <a:gd name="T16" fmla="*/ 63 w 106"/>
                <a:gd name="T17" fmla="*/ 78 h 95"/>
                <a:gd name="T18" fmla="*/ 80 w 106"/>
                <a:gd name="T19" fmla="*/ 60 h 95"/>
                <a:gd name="T20" fmla="*/ 64 w 106"/>
                <a:gd name="T21" fmla="*/ 62 h 95"/>
                <a:gd name="T22" fmla="*/ 52 w 106"/>
                <a:gd name="T23" fmla="*/ 61 h 95"/>
                <a:gd name="T24" fmla="*/ 66 w 106"/>
                <a:gd name="T25" fmla="*/ 0 h 95"/>
                <a:gd name="T26" fmla="*/ 26 w 106"/>
                <a:gd name="T27" fmla="*/ 27 h 95"/>
                <a:gd name="T28" fmla="*/ 43 w 106"/>
                <a:gd name="T29" fmla="*/ 50 h 95"/>
                <a:gd name="T30" fmla="*/ 43 w 106"/>
                <a:gd name="T31" fmla="*/ 61 h 95"/>
                <a:gd name="T32" fmla="*/ 54 w 106"/>
                <a:gd name="T33" fmla="*/ 53 h 95"/>
                <a:gd name="T34" fmla="*/ 66 w 106"/>
                <a:gd name="T35" fmla="*/ 55 h 95"/>
                <a:gd name="T36" fmla="*/ 106 w 106"/>
                <a:gd name="T37" fmla="*/ 27 h 95"/>
                <a:gd name="T38" fmla="*/ 66 w 106"/>
                <a:gd name="T3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95">
                  <a:moveTo>
                    <a:pt x="52" y="61"/>
                  </a:moveTo>
                  <a:cubicBezTo>
                    <a:pt x="50" y="62"/>
                    <a:pt x="37" y="72"/>
                    <a:pt x="37" y="72"/>
                  </a:cubicBezTo>
                  <a:cubicBezTo>
                    <a:pt x="37" y="72"/>
                    <a:pt x="37" y="59"/>
                    <a:pt x="37" y="56"/>
                  </a:cubicBezTo>
                  <a:cubicBezTo>
                    <a:pt x="26" y="50"/>
                    <a:pt x="20" y="41"/>
                    <a:pt x="20" y="31"/>
                  </a:cubicBezTo>
                  <a:cubicBezTo>
                    <a:pt x="8" y="36"/>
                    <a:pt x="0" y="45"/>
                    <a:pt x="0" y="55"/>
                  </a:cubicBezTo>
                  <a:cubicBezTo>
                    <a:pt x="0" y="70"/>
                    <a:pt x="18" y="82"/>
                    <a:pt x="40" y="82"/>
                  </a:cubicBezTo>
                  <a:cubicBezTo>
                    <a:pt x="45" y="82"/>
                    <a:pt x="49" y="82"/>
                    <a:pt x="53" y="81"/>
                  </a:cubicBezTo>
                  <a:cubicBezTo>
                    <a:pt x="67" y="95"/>
                    <a:pt x="67" y="95"/>
                    <a:pt x="67" y="95"/>
                  </a:cubicBezTo>
                  <a:cubicBezTo>
                    <a:pt x="63" y="78"/>
                    <a:pt x="63" y="78"/>
                    <a:pt x="63" y="78"/>
                  </a:cubicBezTo>
                  <a:cubicBezTo>
                    <a:pt x="72" y="74"/>
                    <a:pt x="78" y="67"/>
                    <a:pt x="80" y="60"/>
                  </a:cubicBezTo>
                  <a:cubicBezTo>
                    <a:pt x="75" y="61"/>
                    <a:pt x="69" y="62"/>
                    <a:pt x="64" y="62"/>
                  </a:cubicBezTo>
                  <a:cubicBezTo>
                    <a:pt x="60" y="62"/>
                    <a:pt x="56" y="62"/>
                    <a:pt x="52" y="61"/>
                  </a:cubicBezTo>
                  <a:close/>
                  <a:moveTo>
                    <a:pt x="66" y="0"/>
                  </a:moveTo>
                  <a:cubicBezTo>
                    <a:pt x="44" y="0"/>
                    <a:pt x="26" y="12"/>
                    <a:pt x="26" y="27"/>
                  </a:cubicBezTo>
                  <a:cubicBezTo>
                    <a:pt x="26" y="36"/>
                    <a:pt x="33" y="45"/>
                    <a:pt x="43" y="50"/>
                  </a:cubicBezTo>
                  <a:cubicBezTo>
                    <a:pt x="43" y="61"/>
                    <a:pt x="43" y="61"/>
                    <a:pt x="43" y="61"/>
                  </a:cubicBezTo>
                  <a:cubicBezTo>
                    <a:pt x="54" y="53"/>
                    <a:pt x="54" y="53"/>
                    <a:pt x="54" y="53"/>
                  </a:cubicBezTo>
                  <a:cubicBezTo>
                    <a:pt x="57" y="54"/>
                    <a:pt x="62" y="55"/>
                    <a:pt x="66" y="55"/>
                  </a:cubicBezTo>
                  <a:cubicBezTo>
                    <a:pt x="88" y="55"/>
                    <a:pt x="106" y="42"/>
                    <a:pt x="106" y="27"/>
                  </a:cubicBezTo>
                  <a:cubicBezTo>
                    <a:pt x="106" y="12"/>
                    <a:pt x="88" y="0"/>
                    <a:pt x="66" y="0"/>
                  </a:cubicBezTo>
                  <a:close/>
                </a:path>
              </a:pathLst>
            </a:custGeom>
            <a:solidFill>
              <a:schemeClr val="bg1"/>
            </a:solidFill>
            <a:ln>
              <a:noFill/>
            </a:ln>
          </p:spPr>
          <p:txBody>
            <a:bodyPr vert="horz" wrap="square" lIns="68580" tIns="34290" rIns="68580" bIns="34290" numCol="1" anchor="t" anchorCtr="0" compatLnSpc="1"/>
            <a:lstStyle/>
            <a:p>
              <a:endParaRPr lang="zh-CN" altLang="en-US" sz="1015">
                <a:cs typeface="+mn-ea"/>
              </a:endParaRPr>
            </a:p>
          </p:txBody>
        </p:sp>
      </p:grpSp>
      <p:grpSp>
        <p:nvGrpSpPr>
          <p:cNvPr id="318" name="组合 317"/>
          <p:cNvGrpSpPr/>
          <p:nvPr/>
        </p:nvGrpSpPr>
        <p:grpSpPr>
          <a:xfrm>
            <a:off x="6565030" y="1995255"/>
            <a:ext cx="1184313" cy="1184313"/>
            <a:chOff x="6565030" y="1995255"/>
            <a:chExt cx="1184313" cy="1184313"/>
          </a:xfrm>
        </p:grpSpPr>
        <p:sp>
          <p:nvSpPr>
            <p:cNvPr id="321" name="椭圆 320"/>
            <p:cNvSpPr/>
            <p:nvPr/>
          </p:nvSpPr>
          <p:spPr>
            <a:xfrm>
              <a:off x="6565030" y="1995255"/>
              <a:ext cx="1184313" cy="1184313"/>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cs typeface="+mn-ea"/>
              </a:endParaRPr>
            </a:p>
          </p:txBody>
        </p:sp>
        <p:sp>
          <p:nvSpPr>
            <p:cNvPr id="322" name="Freeform 17"/>
            <p:cNvSpPr>
              <a:spLocks noChangeAspect="1" noEditPoints="1"/>
            </p:cNvSpPr>
            <p:nvPr/>
          </p:nvSpPr>
          <p:spPr bwMode="auto">
            <a:xfrm>
              <a:off x="6956375" y="2357912"/>
              <a:ext cx="401624" cy="459000"/>
            </a:xfrm>
            <a:custGeom>
              <a:avLst/>
              <a:gdLst>
                <a:gd name="T0" fmla="*/ 43 w 83"/>
                <a:gd name="T1" fmla="*/ 27 h 95"/>
                <a:gd name="T2" fmla="*/ 41 w 83"/>
                <a:gd name="T3" fmla="*/ 27 h 95"/>
                <a:gd name="T4" fmla="*/ 41 w 83"/>
                <a:gd name="T5" fmla="*/ 53 h 95"/>
                <a:gd name="T6" fmla="*/ 39 w 83"/>
                <a:gd name="T7" fmla="*/ 55 h 95"/>
                <a:gd name="T8" fmla="*/ 40 w 83"/>
                <a:gd name="T9" fmla="*/ 56 h 95"/>
                <a:gd name="T10" fmla="*/ 41 w 83"/>
                <a:gd name="T11" fmla="*/ 55 h 95"/>
                <a:gd name="T12" fmla="*/ 41 w 83"/>
                <a:gd name="T13" fmla="*/ 58 h 95"/>
                <a:gd name="T14" fmla="*/ 43 w 83"/>
                <a:gd name="T15" fmla="*/ 58 h 95"/>
                <a:gd name="T16" fmla="*/ 43 w 83"/>
                <a:gd name="T17" fmla="*/ 54 h 95"/>
                <a:gd name="T18" fmla="*/ 57 w 83"/>
                <a:gd name="T19" fmla="*/ 39 h 95"/>
                <a:gd name="T20" fmla="*/ 56 w 83"/>
                <a:gd name="T21" fmla="*/ 38 h 95"/>
                <a:gd name="T22" fmla="*/ 43 w 83"/>
                <a:gd name="T23" fmla="*/ 51 h 95"/>
                <a:gd name="T24" fmla="*/ 43 w 83"/>
                <a:gd name="T25" fmla="*/ 27 h 95"/>
                <a:gd name="T26" fmla="*/ 41 w 83"/>
                <a:gd name="T27" fmla="*/ 25 h 95"/>
                <a:gd name="T28" fmla="*/ 43 w 83"/>
                <a:gd name="T29" fmla="*/ 25 h 95"/>
                <a:gd name="T30" fmla="*/ 43 w 83"/>
                <a:gd name="T31" fmla="*/ 17 h 95"/>
                <a:gd name="T32" fmla="*/ 66 w 83"/>
                <a:gd name="T33" fmla="*/ 27 h 95"/>
                <a:gd name="T34" fmla="*/ 61 w 83"/>
                <a:gd name="T35" fmla="*/ 32 h 95"/>
                <a:gd name="T36" fmla="*/ 63 w 83"/>
                <a:gd name="T37" fmla="*/ 34 h 95"/>
                <a:gd name="T38" fmla="*/ 68 w 83"/>
                <a:gd name="T39" fmla="*/ 29 h 95"/>
                <a:gd name="T40" fmla="*/ 78 w 83"/>
                <a:gd name="T41" fmla="*/ 52 h 95"/>
                <a:gd name="T42" fmla="*/ 70 w 83"/>
                <a:gd name="T43" fmla="*/ 52 h 95"/>
                <a:gd name="T44" fmla="*/ 70 w 83"/>
                <a:gd name="T45" fmla="*/ 54 h 95"/>
                <a:gd name="T46" fmla="*/ 78 w 83"/>
                <a:gd name="T47" fmla="*/ 54 h 95"/>
                <a:gd name="T48" fmla="*/ 68 w 83"/>
                <a:gd name="T49" fmla="*/ 78 h 95"/>
                <a:gd name="T50" fmla="*/ 63 w 83"/>
                <a:gd name="T51" fmla="*/ 72 h 95"/>
                <a:gd name="T52" fmla="*/ 61 w 83"/>
                <a:gd name="T53" fmla="*/ 74 h 95"/>
                <a:gd name="T54" fmla="*/ 66 w 83"/>
                <a:gd name="T55" fmla="*/ 79 h 95"/>
                <a:gd name="T56" fmla="*/ 43 w 83"/>
                <a:gd name="T57" fmla="*/ 89 h 95"/>
                <a:gd name="T58" fmla="*/ 43 w 83"/>
                <a:gd name="T59" fmla="*/ 82 h 95"/>
                <a:gd name="T60" fmla="*/ 41 w 83"/>
                <a:gd name="T61" fmla="*/ 82 h 95"/>
                <a:gd name="T62" fmla="*/ 41 w 83"/>
                <a:gd name="T63" fmla="*/ 89 h 95"/>
                <a:gd name="T64" fmla="*/ 17 w 83"/>
                <a:gd name="T65" fmla="*/ 79 h 95"/>
                <a:gd name="T66" fmla="*/ 22 w 83"/>
                <a:gd name="T67" fmla="*/ 74 h 95"/>
                <a:gd name="T68" fmla="*/ 21 w 83"/>
                <a:gd name="T69" fmla="*/ 72 h 95"/>
                <a:gd name="T70" fmla="*/ 16 w 83"/>
                <a:gd name="T71" fmla="*/ 78 h 95"/>
                <a:gd name="T72" fmla="*/ 6 w 83"/>
                <a:gd name="T73" fmla="*/ 54 h 95"/>
                <a:gd name="T74" fmla="*/ 13 w 83"/>
                <a:gd name="T75" fmla="*/ 54 h 95"/>
                <a:gd name="T76" fmla="*/ 13 w 83"/>
                <a:gd name="T77" fmla="*/ 52 h 95"/>
                <a:gd name="T78" fmla="*/ 6 w 83"/>
                <a:gd name="T79" fmla="*/ 52 h 95"/>
                <a:gd name="T80" fmla="*/ 16 w 83"/>
                <a:gd name="T81" fmla="*/ 29 h 95"/>
                <a:gd name="T82" fmla="*/ 21 w 83"/>
                <a:gd name="T83" fmla="*/ 34 h 95"/>
                <a:gd name="T84" fmla="*/ 22 w 83"/>
                <a:gd name="T85" fmla="*/ 32 h 95"/>
                <a:gd name="T86" fmla="*/ 17 w 83"/>
                <a:gd name="T87" fmla="*/ 27 h 95"/>
                <a:gd name="T88" fmla="*/ 41 w 83"/>
                <a:gd name="T89" fmla="*/ 17 h 95"/>
                <a:gd name="T90" fmla="*/ 41 w 83"/>
                <a:gd name="T91" fmla="*/ 25 h 95"/>
                <a:gd name="T92" fmla="*/ 52 w 83"/>
                <a:gd name="T93" fmla="*/ 0 h 95"/>
                <a:gd name="T94" fmla="*/ 32 w 83"/>
                <a:gd name="T95" fmla="*/ 0 h 95"/>
                <a:gd name="T96" fmla="*/ 32 w 83"/>
                <a:gd name="T97" fmla="*/ 8 h 95"/>
                <a:gd name="T98" fmla="*/ 39 w 83"/>
                <a:gd name="T99" fmla="*/ 8 h 95"/>
                <a:gd name="T100" fmla="*/ 39 w 83"/>
                <a:gd name="T101" fmla="*/ 12 h 95"/>
                <a:gd name="T102" fmla="*/ 0 w 83"/>
                <a:gd name="T103" fmla="*/ 53 h 95"/>
                <a:gd name="T104" fmla="*/ 42 w 83"/>
                <a:gd name="T105" fmla="*/ 95 h 95"/>
                <a:gd name="T106" fmla="*/ 83 w 83"/>
                <a:gd name="T107" fmla="*/ 53 h 95"/>
                <a:gd name="T108" fmla="*/ 44 w 83"/>
                <a:gd name="T109" fmla="*/ 12 h 95"/>
                <a:gd name="T110" fmla="*/ 44 w 83"/>
                <a:gd name="T111" fmla="*/ 8 h 95"/>
                <a:gd name="T112" fmla="*/ 52 w 83"/>
                <a:gd name="T113" fmla="*/ 8 h 95"/>
                <a:gd name="T114" fmla="*/ 52 w 83"/>
                <a:gd name="T11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3" h="95">
                  <a:moveTo>
                    <a:pt x="43" y="27"/>
                  </a:moveTo>
                  <a:cubicBezTo>
                    <a:pt x="41" y="27"/>
                    <a:pt x="41" y="27"/>
                    <a:pt x="41" y="27"/>
                  </a:cubicBezTo>
                  <a:cubicBezTo>
                    <a:pt x="41" y="53"/>
                    <a:pt x="41" y="53"/>
                    <a:pt x="41" y="53"/>
                  </a:cubicBezTo>
                  <a:cubicBezTo>
                    <a:pt x="39" y="55"/>
                    <a:pt x="39" y="55"/>
                    <a:pt x="39" y="55"/>
                  </a:cubicBezTo>
                  <a:cubicBezTo>
                    <a:pt x="40" y="56"/>
                    <a:pt x="40" y="56"/>
                    <a:pt x="40" y="56"/>
                  </a:cubicBezTo>
                  <a:cubicBezTo>
                    <a:pt x="41" y="55"/>
                    <a:pt x="41" y="55"/>
                    <a:pt x="41" y="55"/>
                  </a:cubicBezTo>
                  <a:cubicBezTo>
                    <a:pt x="41" y="58"/>
                    <a:pt x="41" y="58"/>
                    <a:pt x="41" y="58"/>
                  </a:cubicBezTo>
                  <a:cubicBezTo>
                    <a:pt x="43" y="58"/>
                    <a:pt x="43" y="58"/>
                    <a:pt x="43" y="58"/>
                  </a:cubicBezTo>
                  <a:cubicBezTo>
                    <a:pt x="43" y="54"/>
                    <a:pt x="43" y="54"/>
                    <a:pt x="43" y="54"/>
                  </a:cubicBezTo>
                  <a:cubicBezTo>
                    <a:pt x="57" y="39"/>
                    <a:pt x="57" y="39"/>
                    <a:pt x="57" y="39"/>
                  </a:cubicBezTo>
                  <a:cubicBezTo>
                    <a:pt x="56" y="38"/>
                    <a:pt x="56" y="38"/>
                    <a:pt x="56" y="38"/>
                  </a:cubicBezTo>
                  <a:cubicBezTo>
                    <a:pt x="43" y="51"/>
                    <a:pt x="43" y="51"/>
                    <a:pt x="43" y="51"/>
                  </a:cubicBezTo>
                  <a:cubicBezTo>
                    <a:pt x="43" y="27"/>
                    <a:pt x="43" y="27"/>
                    <a:pt x="43" y="27"/>
                  </a:cubicBezTo>
                  <a:moveTo>
                    <a:pt x="41" y="25"/>
                  </a:moveTo>
                  <a:cubicBezTo>
                    <a:pt x="43" y="25"/>
                    <a:pt x="43" y="25"/>
                    <a:pt x="43" y="25"/>
                  </a:cubicBezTo>
                  <a:cubicBezTo>
                    <a:pt x="43" y="17"/>
                    <a:pt x="43" y="17"/>
                    <a:pt x="43" y="17"/>
                  </a:cubicBezTo>
                  <a:cubicBezTo>
                    <a:pt x="52" y="18"/>
                    <a:pt x="60" y="21"/>
                    <a:pt x="66" y="27"/>
                  </a:cubicBezTo>
                  <a:cubicBezTo>
                    <a:pt x="61" y="32"/>
                    <a:pt x="61" y="32"/>
                    <a:pt x="61" y="32"/>
                  </a:cubicBezTo>
                  <a:cubicBezTo>
                    <a:pt x="63" y="34"/>
                    <a:pt x="63" y="34"/>
                    <a:pt x="63" y="34"/>
                  </a:cubicBezTo>
                  <a:cubicBezTo>
                    <a:pt x="68" y="29"/>
                    <a:pt x="68" y="29"/>
                    <a:pt x="68" y="29"/>
                  </a:cubicBezTo>
                  <a:cubicBezTo>
                    <a:pt x="74" y="35"/>
                    <a:pt x="77" y="43"/>
                    <a:pt x="78" y="52"/>
                  </a:cubicBezTo>
                  <a:cubicBezTo>
                    <a:pt x="70" y="52"/>
                    <a:pt x="70" y="52"/>
                    <a:pt x="70" y="52"/>
                  </a:cubicBezTo>
                  <a:cubicBezTo>
                    <a:pt x="70" y="54"/>
                    <a:pt x="70" y="54"/>
                    <a:pt x="70" y="54"/>
                  </a:cubicBezTo>
                  <a:cubicBezTo>
                    <a:pt x="78" y="54"/>
                    <a:pt x="78" y="54"/>
                    <a:pt x="78" y="54"/>
                  </a:cubicBezTo>
                  <a:cubicBezTo>
                    <a:pt x="77" y="63"/>
                    <a:pt x="74" y="72"/>
                    <a:pt x="68" y="78"/>
                  </a:cubicBezTo>
                  <a:cubicBezTo>
                    <a:pt x="63" y="72"/>
                    <a:pt x="63" y="72"/>
                    <a:pt x="63" y="72"/>
                  </a:cubicBezTo>
                  <a:cubicBezTo>
                    <a:pt x="61" y="74"/>
                    <a:pt x="61" y="74"/>
                    <a:pt x="61" y="74"/>
                  </a:cubicBezTo>
                  <a:cubicBezTo>
                    <a:pt x="66" y="79"/>
                    <a:pt x="66" y="79"/>
                    <a:pt x="66" y="79"/>
                  </a:cubicBezTo>
                  <a:cubicBezTo>
                    <a:pt x="60" y="85"/>
                    <a:pt x="52" y="89"/>
                    <a:pt x="43" y="89"/>
                  </a:cubicBezTo>
                  <a:cubicBezTo>
                    <a:pt x="43" y="82"/>
                    <a:pt x="43" y="82"/>
                    <a:pt x="43" y="82"/>
                  </a:cubicBezTo>
                  <a:cubicBezTo>
                    <a:pt x="41" y="82"/>
                    <a:pt x="41" y="82"/>
                    <a:pt x="41" y="82"/>
                  </a:cubicBezTo>
                  <a:cubicBezTo>
                    <a:pt x="41" y="89"/>
                    <a:pt x="41" y="89"/>
                    <a:pt x="41" y="89"/>
                  </a:cubicBezTo>
                  <a:cubicBezTo>
                    <a:pt x="32" y="89"/>
                    <a:pt x="23" y="85"/>
                    <a:pt x="17" y="79"/>
                  </a:cubicBezTo>
                  <a:cubicBezTo>
                    <a:pt x="22" y="74"/>
                    <a:pt x="22" y="74"/>
                    <a:pt x="22" y="74"/>
                  </a:cubicBezTo>
                  <a:cubicBezTo>
                    <a:pt x="21" y="72"/>
                    <a:pt x="21" y="72"/>
                    <a:pt x="21" y="72"/>
                  </a:cubicBezTo>
                  <a:cubicBezTo>
                    <a:pt x="16" y="78"/>
                    <a:pt x="16" y="78"/>
                    <a:pt x="16" y="78"/>
                  </a:cubicBezTo>
                  <a:cubicBezTo>
                    <a:pt x="10" y="72"/>
                    <a:pt x="6" y="63"/>
                    <a:pt x="6" y="54"/>
                  </a:cubicBezTo>
                  <a:cubicBezTo>
                    <a:pt x="13" y="54"/>
                    <a:pt x="13" y="54"/>
                    <a:pt x="13" y="54"/>
                  </a:cubicBezTo>
                  <a:cubicBezTo>
                    <a:pt x="13" y="52"/>
                    <a:pt x="13" y="52"/>
                    <a:pt x="13" y="52"/>
                  </a:cubicBezTo>
                  <a:cubicBezTo>
                    <a:pt x="6" y="52"/>
                    <a:pt x="6" y="52"/>
                    <a:pt x="6" y="52"/>
                  </a:cubicBezTo>
                  <a:cubicBezTo>
                    <a:pt x="6" y="43"/>
                    <a:pt x="10" y="35"/>
                    <a:pt x="16" y="29"/>
                  </a:cubicBezTo>
                  <a:cubicBezTo>
                    <a:pt x="21" y="34"/>
                    <a:pt x="21" y="34"/>
                    <a:pt x="21" y="34"/>
                  </a:cubicBezTo>
                  <a:cubicBezTo>
                    <a:pt x="22" y="32"/>
                    <a:pt x="22" y="32"/>
                    <a:pt x="22" y="32"/>
                  </a:cubicBezTo>
                  <a:cubicBezTo>
                    <a:pt x="17" y="27"/>
                    <a:pt x="17" y="27"/>
                    <a:pt x="17" y="27"/>
                  </a:cubicBezTo>
                  <a:cubicBezTo>
                    <a:pt x="23" y="21"/>
                    <a:pt x="32" y="18"/>
                    <a:pt x="41" y="17"/>
                  </a:cubicBezTo>
                  <a:cubicBezTo>
                    <a:pt x="41" y="25"/>
                    <a:pt x="41" y="25"/>
                    <a:pt x="41" y="25"/>
                  </a:cubicBezTo>
                  <a:moveTo>
                    <a:pt x="52" y="0"/>
                  </a:moveTo>
                  <a:cubicBezTo>
                    <a:pt x="32" y="0"/>
                    <a:pt x="32" y="0"/>
                    <a:pt x="32" y="0"/>
                  </a:cubicBezTo>
                  <a:cubicBezTo>
                    <a:pt x="32" y="8"/>
                    <a:pt x="32" y="8"/>
                    <a:pt x="32" y="8"/>
                  </a:cubicBezTo>
                  <a:cubicBezTo>
                    <a:pt x="39" y="8"/>
                    <a:pt x="39" y="8"/>
                    <a:pt x="39" y="8"/>
                  </a:cubicBezTo>
                  <a:cubicBezTo>
                    <a:pt x="39" y="12"/>
                    <a:pt x="39" y="12"/>
                    <a:pt x="39" y="12"/>
                  </a:cubicBezTo>
                  <a:cubicBezTo>
                    <a:pt x="17" y="13"/>
                    <a:pt x="0" y="31"/>
                    <a:pt x="0" y="53"/>
                  </a:cubicBezTo>
                  <a:cubicBezTo>
                    <a:pt x="0" y="76"/>
                    <a:pt x="19" y="95"/>
                    <a:pt x="42" y="95"/>
                  </a:cubicBezTo>
                  <a:cubicBezTo>
                    <a:pt x="65" y="95"/>
                    <a:pt x="83" y="76"/>
                    <a:pt x="83" y="53"/>
                  </a:cubicBezTo>
                  <a:cubicBezTo>
                    <a:pt x="83" y="31"/>
                    <a:pt x="66" y="13"/>
                    <a:pt x="44" y="12"/>
                  </a:cubicBezTo>
                  <a:cubicBezTo>
                    <a:pt x="44" y="8"/>
                    <a:pt x="44" y="8"/>
                    <a:pt x="44" y="8"/>
                  </a:cubicBezTo>
                  <a:cubicBezTo>
                    <a:pt x="52" y="8"/>
                    <a:pt x="52" y="8"/>
                    <a:pt x="52" y="8"/>
                  </a:cubicBezTo>
                  <a:cubicBezTo>
                    <a:pt x="52" y="0"/>
                    <a:pt x="52" y="0"/>
                    <a:pt x="52" y="0"/>
                  </a:cubicBezTo>
                </a:path>
              </a:pathLst>
            </a:custGeom>
            <a:solidFill>
              <a:schemeClr val="bg1"/>
            </a:solidFill>
            <a:ln>
              <a:noFill/>
            </a:ln>
          </p:spPr>
          <p:txBody>
            <a:bodyPr vert="horz" wrap="square" lIns="68580" tIns="34290" rIns="68580" bIns="34290" numCol="1" anchor="t" anchorCtr="0" compatLnSpc="1"/>
            <a:lstStyle/>
            <a:p>
              <a:endParaRPr lang="zh-CN" altLang="en-US" sz="1015">
                <a:cs typeface="+mn-ea"/>
              </a:endParaRPr>
            </a:p>
          </p:txBody>
        </p:sp>
      </p:grpSp>
      <p:sp>
        <p:nvSpPr>
          <p:cNvPr id="323" name="文本框 322"/>
          <p:cNvSpPr txBox="1"/>
          <p:nvPr/>
        </p:nvSpPr>
        <p:spPr>
          <a:xfrm>
            <a:off x="1665536" y="3692568"/>
            <a:ext cx="1261884" cy="523220"/>
          </a:xfrm>
          <a:prstGeom prst="rect">
            <a:avLst/>
          </a:prstGeom>
          <a:noFill/>
        </p:spPr>
        <p:txBody>
          <a:bodyPr wrap="none" rtlCol="0">
            <a:spAutoFit/>
          </a:bodyPr>
          <a:lstStyle/>
          <a:p>
            <a:r>
              <a:rPr lang="zh-CN" altLang="en-US" sz="1400" dirty="0">
                <a:latin typeface="+mn-ea"/>
                <a:cs typeface="+mn-ea"/>
              </a:rPr>
              <a:t>点击添加文字</a:t>
            </a:r>
            <a:endParaRPr lang="en-US" altLang="zh-CN" sz="1400" dirty="0">
              <a:latin typeface="+mn-ea"/>
              <a:cs typeface="+mn-ea"/>
            </a:endParaRPr>
          </a:p>
          <a:p>
            <a:r>
              <a:rPr lang="zh-CN" altLang="en-US" sz="1400" dirty="0">
                <a:latin typeface="+mn-ea"/>
                <a:cs typeface="+mn-ea"/>
              </a:rPr>
              <a:t>点击添加文字</a:t>
            </a:r>
            <a:endParaRPr lang="zh-CN" altLang="en-US" sz="1400" dirty="0">
              <a:latin typeface="+mn-ea"/>
              <a:cs typeface="+mn-ea"/>
            </a:endParaRPr>
          </a:p>
        </p:txBody>
      </p:sp>
      <p:sp>
        <p:nvSpPr>
          <p:cNvPr id="324" name="文本框 323"/>
          <p:cNvSpPr txBox="1"/>
          <p:nvPr/>
        </p:nvSpPr>
        <p:spPr>
          <a:xfrm>
            <a:off x="1121022" y="3669484"/>
            <a:ext cx="611065" cy="553998"/>
          </a:xfrm>
          <a:prstGeom prst="rect">
            <a:avLst/>
          </a:prstGeom>
          <a:noFill/>
        </p:spPr>
        <p:txBody>
          <a:bodyPr wrap="none" rtlCol="0">
            <a:spAutoFit/>
          </a:bodyPr>
          <a:lstStyle/>
          <a:p>
            <a:r>
              <a:rPr lang="en-US" altLang="zh-CN" sz="3000" dirty="0">
                <a:cs typeface="+mn-ea"/>
              </a:rPr>
              <a:t>01</a:t>
            </a:r>
            <a:endParaRPr lang="zh-CN" altLang="en-US" sz="3000" dirty="0">
              <a:cs typeface="+mn-ea"/>
            </a:endParaRPr>
          </a:p>
        </p:txBody>
      </p:sp>
      <p:grpSp>
        <p:nvGrpSpPr>
          <p:cNvPr id="325" name="组合 324"/>
          <p:cNvGrpSpPr/>
          <p:nvPr/>
        </p:nvGrpSpPr>
        <p:grpSpPr>
          <a:xfrm>
            <a:off x="4602775" y="3669480"/>
            <a:ext cx="1789913" cy="553998"/>
            <a:chOff x="6209182" y="4892646"/>
            <a:chExt cx="2386549" cy="738664"/>
          </a:xfrm>
        </p:grpSpPr>
        <p:sp>
          <p:nvSpPr>
            <p:cNvPr id="326" name="文本框 325"/>
            <p:cNvSpPr txBox="1"/>
            <p:nvPr/>
          </p:nvSpPr>
          <p:spPr>
            <a:xfrm>
              <a:off x="6913220" y="4923425"/>
              <a:ext cx="1682511" cy="697627"/>
            </a:xfrm>
            <a:prstGeom prst="rect">
              <a:avLst/>
            </a:prstGeom>
            <a:noFill/>
          </p:spPr>
          <p:txBody>
            <a:bodyPr wrap="none" rtlCol="0">
              <a:spAutoFit/>
            </a:bodyPr>
            <a:lstStyle/>
            <a:p>
              <a:r>
                <a:rPr lang="zh-CN" altLang="en-US" sz="1400" dirty="0">
                  <a:latin typeface="+mn-ea"/>
                  <a:cs typeface="+mn-ea"/>
                </a:rPr>
                <a:t>点击添加文字</a:t>
              </a:r>
              <a:endParaRPr lang="en-US" altLang="zh-CN" sz="1400" dirty="0">
                <a:latin typeface="+mn-ea"/>
                <a:cs typeface="+mn-ea"/>
              </a:endParaRPr>
            </a:p>
            <a:p>
              <a:r>
                <a:rPr lang="zh-CN" altLang="en-US" sz="1400" dirty="0">
                  <a:latin typeface="+mn-ea"/>
                  <a:cs typeface="+mn-ea"/>
                </a:rPr>
                <a:t>点击添加文字</a:t>
              </a:r>
              <a:endParaRPr lang="zh-CN" altLang="en-US" sz="1400" dirty="0">
                <a:latin typeface="+mn-ea"/>
                <a:cs typeface="+mn-ea"/>
              </a:endParaRPr>
            </a:p>
          </p:txBody>
        </p:sp>
        <p:sp>
          <p:nvSpPr>
            <p:cNvPr id="327" name="文本框 326"/>
            <p:cNvSpPr txBox="1"/>
            <p:nvPr/>
          </p:nvSpPr>
          <p:spPr>
            <a:xfrm>
              <a:off x="6209182" y="4892646"/>
              <a:ext cx="814753" cy="738664"/>
            </a:xfrm>
            <a:prstGeom prst="rect">
              <a:avLst/>
            </a:prstGeom>
            <a:noFill/>
          </p:spPr>
          <p:txBody>
            <a:bodyPr wrap="none" rtlCol="0">
              <a:spAutoFit/>
            </a:bodyPr>
            <a:lstStyle/>
            <a:p>
              <a:r>
                <a:rPr lang="en-US" altLang="zh-CN" sz="3000" dirty="0">
                  <a:cs typeface="+mn-ea"/>
                </a:rPr>
                <a:t>03</a:t>
              </a:r>
              <a:endParaRPr lang="zh-CN" altLang="en-US" sz="3000" dirty="0">
                <a:cs typeface="+mn-ea"/>
              </a:endParaRPr>
            </a:p>
          </p:txBody>
        </p:sp>
      </p:grpSp>
      <p:grpSp>
        <p:nvGrpSpPr>
          <p:cNvPr id="328" name="组合 327"/>
          <p:cNvGrpSpPr/>
          <p:nvPr/>
        </p:nvGrpSpPr>
        <p:grpSpPr>
          <a:xfrm>
            <a:off x="2877731" y="1144897"/>
            <a:ext cx="1788040" cy="553998"/>
            <a:chOff x="3907315" y="1526529"/>
            <a:chExt cx="2384052" cy="738663"/>
          </a:xfrm>
        </p:grpSpPr>
        <p:sp>
          <p:nvSpPr>
            <p:cNvPr id="329" name="文本框 328"/>
            <p:cNvSpPr txBox="1"/>
            <p:nvPr/>
          </p:nvSpPr>
          <p:spPr>
            <a:xfrm>
              <a:off x="4608856" y="1557308"/>
              <a:ext cx="1682511" cy="697626"/>
            </a:xfrm>
            <a:prstGeom prst="rect">
              <a:avLst/>
            </a:prstGeom>
            <a:noFill/>
          </p:spPr>
          <p:txBody>
            <a:bodyPr wrap="none" rtlCol="0">
              <a:spAutoFit/>
            </a:bodyPr>
            <a:lstStyle/>
            <a:p>
              <a:r>
                <a:rPr lang="zh-CN" altLang="en-US" sz="1400" dirty="0">
                  <a:latin typeface="+mn-ea"/>
                  <a:cs typeface="+mn-ea"/>
                </a:rPr>
                <a:t>点击添加文字</a:t>
              </a:r>
              <a:endParaRPr lang="en-US" altLang="zh-CN" sz="1400" dirty="0">
                <a:latin typeface="+mn-ea"/>
                <a:cs typeface="+mn-ea"/>
              </a:endParaRPr>
            </a:p>
            <a:p>
              <a:r>
                <a:rPr lang="zh-CN" altLang="en-US" sz="1400" dirty="0">
                  <a:latin typeface="+mn-ea"/>
                  <a:cs typeface="+mn-ea"/>
                </a:rPr>
                <a:t>点击添加文字</a:t>
              </a:r>
              <a:endParaRPr lang="zh-CN" altLang="en-US" sz="1400" dirty="0">
                <a:latin typeface="+mn-ea"/>
                <a:cs typeface="+mn-ea"/>
              </a:endParaRPr>
            </a:p>
          </p:txBody>
        </p:sp>
        <p:sp>
          <p:nvSpPr>
            <p:cNvPr id="330" name="文本框 329"/>
            <p:cNvSpPr txBox="1"/>
            <p:nvPr/>
          </p:nvSpPr>
          <p:spPr>
            <a:xfrm>
              <a:off x="3907315" y="1526529"/>
              <a:ext cx="814753" cy="738663"/>
            </a:xfrm>
            <a:prstGeom prst="rect">
              <a:avLst/>
            </a:prstGeom>
            <a:noFill/>
          </p:spPr>
          <p:txBody>
            <a:bodyPr wrap="none" rtlCol="0">
              <a:spAutoFit/>
            </a:bodyPr>
            <a:lstStyle/>
            <a:p>
              <a:r>
                <a:rPr lang="en-US" altLang="zh-CN" sz="3000" dirty="0">
                  <a:cs typeface="+mn-ea"/>
                </a:rPr>
                <a:t>02</a:t>
              </a:r>
              <a:endParaRPr lang="zh-CN" altLang="en-US" sz="3000" dirty="0">
                <a:cs typeface="+mn-ea"/>
              </a:endParaRPr>
            </a:p>
          </p:txBody>
        </p:sp>
      </p:grpSp>
      <p:grpSp>
        <p:nvGrpSpPr>
          <p:cNvPr id="331" name="组合 330"/>
          <p:cNvGrpSpPr/>
          <p:nvPr/>
        </p:nvGrpSpPr>
        <p:grpSpPr>
          <a:xfrm>
            <a:off x="6304214" y="1144897"/>
            <a:ext cx="1803572" cy="553998"/>
            <a:chOff x="8651796" y="1526529"/>
            <a:chExt cx="2404761" cy="738663"/>
          </a:xfrm>
        </p:grpSpPr>
        <p:sp>
          <p:nvSpPr>
            <p:cNvPr id="332" name="文本框 331"/>
            <p:cNvSpPr txBox="1"/>
            <p:nvPr/>
          </p:nvSpPr>
          <p:spPr>
            <a:xfrm>
              <a:off x="9374046" y="1557308"/>
              <a:ext cx="1682511" cy="697626"/>
            </a:xfrm>
            <a:prstGeom prst="rect">
              <a:avLst/>
            </a:prstGeom>
            <a:noFill/>
          </p:spPr>
          <p:txBody>
            <a:bodyPr wrap="none" rtlCol="0">
              <a:spAutoFit/>
            </a:bodyPr>
            <a:lstStyle/>
            <a:p>
              <a:r>
                <a:rPr lang="zh-CN" altLang="en-US" sz="1400" dirty="0">
                  <a:latin typeface="+mn-ea"/>
                  <a:cs typeface="+mn-ea"/>
                </a:rPr>
                <a:t>点击添加文字</a:t>
              </a:r>
              <a:endParaRPr lang="en-US" altLang="zh-CN" sz="1400" dirty="0">
                <a:latin typeface="+mn-ea"/>
                <a:cs typeface="+mn-ea"/>
              </a:endParaRPr>
            </a:p>
            <a:p>
              <a:r>
                <a:rPr lang="zh-CN" altLang="en-US" sz="1400" dirty="0">
                  <a:latin typeface="+mn-ea"/>
                  <a:cs typeface="+mn-ea"/>
                </a:rPr>
                <a:t>点击添加文字</a:t>
              </a:r>
              <a:endParaRPr lang="zh-CN" altLang="en-US" sz="1400" dirty="0">
                <a:latin typeface="+mn-ea"/>
                <a:cs typeface="+mn-ea"/>
              </a:endParaRPr>
            </a:p>
          </p:txBody>
        </p:sp>
        <p:sp>
          <p:nvSpPr>
            <p:cNvPr id="333" name="文本框 332"/>
            <p:cNvSpPr txBox="1"/>
            <p:nvPr/>
          </p:nvSpPr>
          <p:spPr>
            <a:xfrm>
              <a:off x="8651796" y="1526529"/>
              <a:ext cx="814753" cy="738663"/>
            </a:xfrm>
            <a:prstGeom prst="rect">
              <a:avLst/>
            </a:prstGeom>
            <a:noFill/>
          </p:spPr>
          <p:txBody>
            <a:bodyPr wrap="none" rtlCol="0">
              <a:spAutoFit/>
            </a:bodyPr>
            <a:lstStyle/>
            <a:p>
              <a:r>
                <a:rPr lang="en-US" altLang="zh-CN" sz="3000" dirty="0">
                  <a:cs typeface="+mn-ea"/>
                </a:rPr>
                <a:t>04</a:t>
              </a:r>
              <a:endParaRPr lang="zh-CN" altLang="en-US" sz="3000" dirty="0">
                <a:cs typeface="+mn-ea"/>
              </a:endParaRP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600" advTm="0">
        <p:blinds dir="vert"/>
      </p:transition>
    </mc:Choice>
    <mc:Fallback>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10" presetClass="entr" presetSubtype="0" fill="hold" nodeType="afterEffect">
                                  <p:stCondLst>
                                    <p:cond delay="750"/>
                                  </p:stCondLst>
                                  <p:childTnLst>
                                    <p:set>
                                      <p:cBhvr>
                                        <p:cTn id="19" dur="1" fill="hold">
                                          <p:stCondLst>
                                            <p:cond delay="0"/>
                                          </p:stCondLst>
                                        </p:cTn>
                                        <p:tgtEl>
                                          <p:spTgt spid="318"/>
                                        </p:tgtEl>
                                        <p:attrNameLst>
                                          <p:attrName>style.visibility</p:attrName>
                                        </p:attrNameLst>
                                      </p:cBhvr>
                                      <p:to>
                                        <p:strVal val="visible"/>
                                      </p:to>
                                    </p:set>
                                    <p:animEffect transition="in" filter="fade">
                                      <p:cBhvr>
                                        <p:cTn id="20" dur="500"/>
                                        <p:tgtEl>
                                          <p:spTgt spid="318"/>
                                        </p:tgtEl>
                                      </p:cBhvr>
                                    </p:animEffect>
                                  </p:childTnLst>
                                </p:cTn>
                              </p:par>
                              <p:par>
                                <p:cTn id="21" presetID="10" presetClass="entr" presetSubtype="0" fill="hold" nodeType="withEffect">
                                  <p:stCondLst>
                                    <p:cond delay="750"/>
                                  </p:stCondLst>
                                  <p:childTnLst>
                                    <p:set>
                                      <p:cBhvr>
                                        <p:cTn id="22" dur="1" fill="hold">
                                          <p:stCondLst>
                                            <p:cond delay="0"/>
                                          </p:stCondLst>
                                        </p:cTn>
                                        <p:tgtEl>
                                          <p:spTgt spid="313"/>
                                        </p:tgtEl>
                                        <p:attrNameLst>
                                          <p:attrName>style.visibility</p:attrName>
                                        </p:attrNameLst>
                                      </p:cBhvr>
                                      <p:to>
                                        <p:strVal val="visible"/>
                                      </p:to>
                                    </p:set>
                                    <p:animEffect transition="in" filter="fade">
                                      <p:cBhvr>
                                        <p:cTn id="23" dur="500"/>
                                        <p:tgtEl>
                                          <p:spTgt spid="313"/>
                                        </p:tgtEl>
                                      </p:cBhvr>
                                    </p:animEffect>
                                  </p:childTnLst>
                                </p:cTn>
                              </p:par>
                              <p:par>
                                <p:cTn id="24" presetID="10" presetClass="entr" presetSubtype="0" fill="hold" nodeType="withEffect">
                                  <p:stCondLst>
                                    <p:cond delay="750"/>
                                  </p:stCondLst>
                                  <p:childTnLst>
                                    <p:set>
                                      <p:cBhvr>
                                        <p:cTn id="25" dur="1" fill="hold">
                                          <p:stCondLst>
                                            <p:cond delay="0"/>
                                          </p:stCondLst>
                                        </p:cTn>
                                        <p:tgtEl>
                                          <p:spTgt spid="308"/>
                                        </p:tgtEl>
                                        <p:attrNameLst>
                                          <p:attrName>style.visibility</p:attrName>
                                        </p:attrNameLst>
                                      </p:cBhvr>
                                      <p:to>
                                        <p:strVal val="visible"/>
                                      </p:to>
                                    </p:set>
                                    <p:animEffect transition="in" filter="fade">
                                      <p:cBhvr>
                                        <p:cTn id="26" dur="500"/>
                                        <p:tgtEl>
                                          <p:spTgt spid="308"/>
                                        </p:tgtEl>
                                      </p:cBhvr>
                                    </p:animEffect>
                                  </p:childTnLst>
                                </p:cTn>
                              </p:par>
                              <p:par>
                                <p:cTn id="27" presetID="10" presetClass="entr" presetSubtype="0" fill="hold" nodeType="withEffect">
                                  <p:stCondLst>
                                    <p:cond delay="750"/>
                                  </p:stCondLst>
                                  <p:childTnLst>
                                    <p:set>
                                      <p:cBhvr>
                                        <p:cTn id="28" dur="1" fill="hold">
                                          <p:stCondLst>
                                            <p:cond delay="0"/>
                                          </p:stCondLst>
                                        </p:cTn>
                                        <p:tgtEl>
                                          <p:spTgt spid="303"/>
                                        </p:tgtEl>
                                        <p:attrNameLst>
                                          <p:attrName>style.visibility</p:attrName>
                                        </p:attrNameLst>
                                      </p:cBhvr>
                                      <p:to>
                                        <p:strVal val="visible"/>
                                      </p:to>
                                    </p:set>
                                    <p:animEffect transition="in" filter="fade">
                                      <p:cBhvr>
                                        <p:cTn id="29" dur="500"/>
                                        <p:tgtEl>
                                          <p:spTgt spid="303"/>
                                        </p:tgtEl>
                                      </p:cBhvr>
                                    </p:animEffect>
                                  </p:childTnLst>
                                </p:cTn>
                              </p:par>
                              <p:par>
                                <p:cTn id="30" presetID="0" presetClass="path" presetSubtype="0" accel="50000" decel="50000" fill="hold" nodeType="withEffect">
                                  <p:stCondLst>
                                    <p:cond delay="750"/>
                                  </p:stCondLst>
                                  <p:childTnLst>
                                    <p:animMotion origin="layout" path="M -0.67291 0.25154 L -0.67291 0.25185 C -0.6533 0.23889 -0.64722 0.23364 -0.62708 0.22562 C -0.60694 0.21759 -0.58628 0.21389 -0.56666 0.2034 C -0.53229 0.18457 -0.49774 0.16451 -0.4625 0.15154 C -0.44548 0.14506 -0.42778 0.14167 -0.41041 0.13673 C -0.2658 0.05401 -0.43055 0.14259 -0.30225 0.08858 C -0.23628 0.06049 -0.30816 0.07469 -0.24583 0.06636 C -0.22673 0.05988 -0.22534 0.05895 -0.20833 0.05525 C -0.19739 0.05247 -0.18611 0.05154 -0.175 0.04784 C -0.1717 0.04661 -0.16823 0.04537 -0.16458 0.04414 C -0.15625 0.04043 -0.14809 0.03549 -0.13975 0.03302 C -0.10937 0.02315 -0.12448 0.02685 -0.09375 0.02191 C -0.07205 0.00895 -0.0901 0.01759 -0.06041 0.0108 C -0.05694 0.00988 -0.05364 0.00772 -0.05 0.0071 C -0.04253 0.00525 -0.03472 0.00463 -0.02708 0.0034 C -0.0033 -0.00093 -0.0158 -0.00031 -2.22222E-6 -0.00031 L -2.22222E-6 -2.46914E-7 " pathEditMode="relative" rAng="0" ptsTypes="AAAAAAAAAAAAAAAAAA">
                                      <p:cBhvr>
                                        <p:cTn id="31" dur="2000" fill="hold"/>
                                        <p:tgtEl>
                                          <p:spTgt spid="318"/>
                                        </p:tgtEl>
                                        <p:attrNameLst>
                                          <p:attrName>ppt_x</p:attrName>
                                          <p:attrName>ppt_y</p:attrName>
                                        </p:attrNameLst>
                                      </p:cBhvr>
                                      <p:rCtr x="33646" y="-12593"/>
                                    </p:animMotion>
                                  </p:childTnLst>
                                </p:cTn>
                              </p:par>
                              <p:par>
                                <p:cTn id="32" presetID="0" presetClass="path" presetSubtype="0" accel="50000" decel="50000" fill="hold" nodeType="withEffect">
                                  <p:stCondLst>
                                    <p:cond delay="500"/>
                                  </p:stCondLst>
                                  <p:childTnLst>
                                    <p:animMotion origin="layout" path="M -0.67275 0.25154 L -0.67275 0.25185 C -0.65313 0.23889 -0.64705 0.23364 -0.62691 0.22562 C -0.60678 0.21759 -0.58612 0.21389 -0.5665 0.2034 C -0.5323 0.18457 -0.49757 0.16451 -0.46233 0.15154 C -0.44532 0.14506 -0.42778 0.14167 -0.41042 0.13673 C -0.26563 0.05401 -0.43039 0.14259 -0.30209 0.08858 C -0.23612 0.06049 -0.30799 0.07469 -0.24566 0.06636 C -0.22657 0.05988 -0.22518 0.05895 -0.20816 0.05525 C -0.19723 0.05247 -0.18594 0.05154 -0.17483 0.04784 C -0.17153 0.04661 -0.16806 0.04537 -0.16441 0.04414 C -0.15608 0.04043 -0.14792 0.03549 -0.13959 0.03302 C -0.10921 0.02315 -0.12431 0.02685 -0.09358 0.02191 C -0.07187 0.00895 -0.08993 0.01759 -0.06024 0.0108 C -0.05694 0.00988 -0.05348 0.00772 -0.04999 0.0071 C -0.04237 0.00525 -0.03472 0.00463 -0.02708 0.0034 C -0.00329 -0.00093 -0.01579 -0.00031 5E-6 -0.00031 L 5E-6 -2.46914E-7 " pathEditMode="relative" rAng="0" ptsTypes="AAAAAAAAAAAAAAAAAA">
                                      <p:cBhvr>
                                        <p:cTn id="33" dur="2000" fill="hold"/>
                                        <p:tgtEl>
                                          <p:spTgt spid="313"/>
                                        </p:tgtEl>
                                        <p:attrNameLst>
                                          <p:attrName>ppt_x</p:attrName>
                                          <p:attrName>ppt_y</p:attrName>
                                        </p:attrNameLst>
                                      </p:cBhvr>
                                      <p:rCtr x="33646" y="-12593"/>
                                    </p:animMotion>
                                  </p:childTnLst>
                                </p:cTn>
                              </p:par>
                              <p:par>
                                <p:cTn id="34" presetID="0" presetClass="path" presetSubtype="0" accel="50000" decel="50000" fill="hold" nodeType="withEffect">
                                  <p:stCondLst>
                                    <p:cond delay="250"/>
                                  </p:stCondLst>
                                  <p:childTnLst>
                                    <p:animMotion origin="layout" path="M -0.67275 0.25154 L -0.67275 0.25185 C -0.65313 0.23889 -0.64705 0.23364 -0.62691 0.22562 C -0.60678 0.21759 -0.58612 0.21389 -0.5665 0.2034 C -0.53212 0.18457 -0.49757 0.16451 -0.46233 0.15154 C -0.44514 0.14506 -0.42761 0.14167 -0.41025 0.13673 C -0.26563 0.05401 -0.43039 0.14259 -0.30209 0.08858 C -0.23612 0.06049 -0.30799 0.07469 -0.24566 0.06636 C -0.22657 0.05988 -0.22518 0.05895 -0.20816 0.05525 C -0.19723 0.05247 -0.18594 0.05154 -0.17483 0.04784 C -0.17153 0.04661 -0.16806 0.04537 -0.16441 0.04414 C -0.15608 0.04043 -0.14792 0.03549 -0.13959 0.03302 C -0.10921 0.02315 -0.12431 0.02685 -0.09357 0.02191 C -0.07187 0.00895 -0.08993 0.01759 -0.06025 0.0108 C -0.05695 0.00988 -0.05348 0.00772 -0.04999 0.0071 C -0.04237 0.00525 -0.03473 0.00463 -0.02709 0.0034 C -0.00329 -0.00093 -0.01579 -0.00031 5E-6 -0.00031 L 5E-6 -2.46914E-7 " pathEditMode="relative" rAng="0" ptsTypes="AAAAAAAAAAAAAAAAAA">
                                      <p:cBhvr>
                                        <p:cTn id="35" dur="2000" fill="hold"/>
                                        <p:tgtEl>
                                          <p:spTgt spid="308"/>
                                        </p:tgtEl>
                                        <p:attrNameLst>
                                          <p:attrName>ppt_x</p:attrName>
                                          <p:attrName>ppt_y</p:attrName>
                                        </p:attrNameLst>
                                      </p:cBhvr>
                                      <p:rCtr x="33646" y="-12593"/>
                                    </p:animMotion>
                                  </p:childTnLst>
                                </p:cTn>
                              </p:par>
                              <p:par>
                                <p:cTn id="36" presetID="0" presetClass="path" presetSubtype="0" accel="50000" decel="50000" fill="hold" nodeType="withEffect">
                                  <p:stCondLst>
                                    <p:cond delay="0"/>
                                  </p:stCondLst>
                                  <p:childTnLst>
                                    <p:animMotion origin="layout" path="M -0.67275 0.25154 L -0.67275 0.25185 C -0.65313 0.23889 -0.64705 0.23364 -0.62691 0.22562 C -0.60678 0.21759 -0.58612 0.21389 -0.5665 0.2034 C -0.53212 0.18457 -0.49757 0.16451 -0.46233 0.15154 C -0.44514 0.14506 -0.42761 0.14167 -0.41025 0.13673 C -0.26563 0.05401 -0.43039 0.14259 -0.30191 0.08858 C -0.23594 0.06049 -0.30799 0.07469 -0.24566 0.06636 C -0.22657 0.05988 -0.22518 0.05895 -0.20816 0.05525 C -0.19723 0.05247 -0.18594 0.05154 -0.17483 0.04784 C -0.17153 0.04661 -0.16806 0.04537 -0.16441 0.04414 C -0.15608 0.04043 -0.14792 0.03549 -0.13959 0.03302 C -0.10921 0.02315 -0.12431 0.02685 -0.09358 0.02191 C -0.07188 0.00895 -0.08993 0.01759 -0.06025 0.0108 C -0.05694 0.00988 -0.05347 0.00772 -0.05 0.0071 C -0.04237 0.00525 -0.03473 0.00463 -0.02708 0.0034 C -0.00329 -0.00093 -0.0158 -0.00031 5E-6 -0.00031 L 5E-6 -2.46914E-7 " pathEditMode="relative" rAng="0" ptsTypes="AAAAAAAAAAAAAAAAAA">
                                      <p:cBhvr>
                                        <p:cTn id="37" dur="2000" fill="hold"/>
                                        <p:tgtEl>
                                          <p:spTgt spid="303"/>
                                        </p:tgtEl>
                                        <p:attrNameLst>
                                          <p:attrName>ppt_x</p:attrName>
                                          <p:attrName>ppt_y</p:attrName>
                                        </p:attrNameLst>
                                      </p:cBhvr>
                                      <p:rCtr x="33646" y="-12593"/>
                                    </p:animMotion>
                                  </p:childTnLst>
                                </p:cTn>
                              </p:par>
                            </p:childTnLst>
                          </p:cTn>
                        </p:par>
                        <p:par>
                          <p:cTn id="38" fill="hold">
                            <p:stCondLst>
                              <p:cond delay="1750"/>
                            </p:stCondLst>
                            <p:childTnLst>
                              <p:par>
                                <p:cTn id="39" presetID="42" presetClass="entr" presetSubtype="0" fill="hold" grpId="0" nodeType="afterEffect">
                                  <p:stCondLst>
                                    <p:cond delay="0"/>
                                  </p:stCondLst>
                                  <p:childTnLst>
                                    <p:set>
                                      <p:cBhvr>
                                        <p:cTn id="40" dur="1" fill="hold">
                                          <p:stCondLst>
                                            <p:cond delay="0"/>
                                          </p:stCondLst>
                                        </p:cTn>
                                        <p:tgtEl>
                                          <p:spTgt spid="323"/>
                                        </p:tgtEl>
                                        <p:attrNameLst>
                                          <p:attrName>style.visibility</p:attrName>
                                        </p:attrNameLst>
                                      </p:cBhvr>
                                      <p:to>
                                        <p:strVal val="visible"/>
                                      </p:to>
                                    </p:set>
                                    <p:animEffect transition="in" filter="fade">
                                      <p:cBhvr>
                                        <p:cTn id="41" dur="1000"/>
                                        <p:tgtEl>
                                          <p:spTgt spid="323"/>
                                        </p:tgtEl>
                                      </p:cBhvr>
                                    </p:animEffect>
                                    <p:anim calcmode="lin" valueType="num">
                                      <p:cBhvr>
                                        <p:cTn id="42" dur="1000" fill="hold"/>
                                        <p:tgtEl>
                                          <p:spTgt spid="323"/>
                                        </p:tgtEl>
                                        <p:attrNameLst>
                                          <p:attrName>ppt_x</p:attrName>
                                        </p:attrNameLst>
                                      </p:cBhvr>
                                      <p:tavLst>
                                        <p:tav tm="0">
                                          <p:val>
                                            <p:strVal val="#ppt_x"/>
                                          </p:val>
                                        </p:tav>
                                        <p:tav tm="100000">
                                          <p:val>
                                            <p:strVal val="#ppt_x"/>
                                          </p:val>
                                        </p:tav>
                                      </p:tavLst>
                                    </p:anim>
                                    <p:anim calcmode="lin" valueType="num">
                                      <p:cBhvr>
                                        <p:cTn id="43" dur="1000" fill="hold"/>
                                        <p:tgtEl>
                                          <p:spTgt spid="323"/>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324"/>
                                        </p:tgtEl>
                                        <p:attrNameLst>
                                          <p:attrName>style.visibility</p:attrName>
                                        </p:attrNameLst>
                                      </p:cBhvr>
                                      <p:to>
                                        <p:strVal val="visible"/>
                                      </p:to>
                                    </p:set>
                                    <p:animEffect transition="in" filter="fade">
                                      <p:cBhvr>
                                        <p:cTn id="46" dur="1000"/>
                                        <p:tgtEl>
                                          <p:spTgt spid="324"/>
                                        </p:tgtEl>
                                      </p:cBhvr>
                                    </p:animEffect>
                                    <p:anim calcmode="lin" valueType="num">
                                      <p:cBhvr>
                                        <p:cTn id="47" dur="1000" fill="hold"/>
                                        <p:tgtEl>
                                          <p:spTgt spid="324"/>
                                        </p:tgtEl>
                                        <p:attrNameLst>
                                          <p:attrName>ppt_x</p:attrName>
                                        </p:attrNameLst>
                                      </p:cBhvr>
                                      <p:tavLst>
                                        <p:tav tm="0">
                                          <p:val>
                                            <p:strVal val="#ppt_x"/>
                                          </p:val>
                                        </p:tav>
                                        <p:tav tm="100000">
                                          <p:val>
                                            <p:strVal val="#ppt_x"/>
                                          </p:val>
                                        </p:tav>
                                      </p:tavLst>
                                    </p:anim>
                                    <p:anim calcmode="lin" valueType="num">
                                      <p:cBhvr>
                                        <p:cTn id="48" dur="1000" fill="hold"/>
                                        <p:tgtEl>
                                          <p:spTgt spid="324"/>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325"/>
                                        </p:tgtEl>
                                        <p:attrNameLst>
                                          <p:attrName>style.visibility</p:attrName>
                                        </p:attrNameLst>
                                      </p:cBhvr>
                                      <p:to>
                                        <p:strVal val="visible"/>
                                      </p:to>
                                    </p:set>
                                    <p:animEffect transition="in" filter="fade">
                                      <p:cBhvr>
                                        <p:cTn id="51" dur="1000"/>
                                        <p:tgtEl>
                                          <p:spTgt spid="325"/>
                                        </p:tgtEl>
                                      </p:cBhvr>
                                    </p:animEffect>
                                    <p:anim calcmode="lin" valueType="num">
                                      <p:cBhvr>
                                        <p:cTn id="52" dur="1000" fill="hold"/>
                                        <p:tgtEl>
                                          <p:spTgt spid="325"/>
                                        </p:tgtEl>
                                        <p:attrNameLst>
                                          <p:attrName>ppt_x</p:attrName>
                                        </p:attrNameLst>
                                      </p:cBhvr>
                                      <p:tavLst>
                                        <p:tav tm="0">
                                          <p:val>
                                            <p:strVal val="#ppt_x"/>
                                          </p:val>
                                        </p:tav>
                                        <p:tav tm="100000">
                                          <p:val>
                                            <p:strVal val="#ppt_x"/>
                                          </p:val>
                                        </p:tav>
                                      </p:tavLst>
                                    </p:anim>
                                    <p:anim calcmode="lin" valueType="num">
                                      <p:cBhvr>
                                        <p:cTn id="53" dur="1000" fill="hold"/>
                                        <p:tgtEl>
                                          <p:spTgt spid="325"/>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328"/>
                                        </p:tgtEl>
                                        <p:attrNameLst>
                                          <p:attrName>style.visibility</p:attrName>
                                        </p:attrNameLst>
                                      </p:cBhvr>
                                      <p:to>
                                        <p:strVal val="visible"/>
                                      </p:to>
                                    </p:set>
                                    <p:animEffect transition="in" filter="fade">
                                      <p:cBhvr>
                                        <p:cTn id="56" dur="1000"/>
                                        <p:tgtEl>
                                          <p:spTgt spid="328"/>
                                        </p:tgtEl>
                                      </p:cBhvr>
                                    </p:animEffect>
                                    <p:anim calcmode="lin" valueType="num">
                                      <p:cBhvr>
                                        <p:cTn id="57" dur="1000" fill="hold"/>
                                        <p:tgtEl>
                                          <p:spTgt spid="328"/>
                                        </p:tgtEl>
                                        <p:attrNameLst>
                                          <p:attrName>ppt_x</p:attrName>
                                        </p:attrNameLst>
                                      </p:cBhvr>
                                      <p:tavLst>
                                        <p:tav tm="0">
                                          <p:val>
                                            <p:strVal val="#ppt_x"/>
                                          </p:val>
                                        </p:tav>
                                        <p:tav tm="100000">
                                          <p:val>
                                            <p:strVal val="#ppt_x"/>
                                          </p:val>
                                        </p:tav>
                                      </p:tavLst>
                                    </p:anim>
                                    <p:anim calcmode="lin" valueType="num">
                                      <p:cBhvr>
                                        <p:cTn id="58" dur="1000" fill="hold"/>
                                        <p:tgtEl>
                                          <p:spTgt spid="328"/>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331"/>
                                        </p:tgtEl>
                                        <p:attrNameLst>
                                          <p:attrName>style.visibility</p:attrName>
                                        </p:attrNameLst>
                                      </p:cBhvr>
                                      <p:to>
                                        <p:strVal val="visible"/>
                                      </p:to>
                                    </p:set>
                                    <p:animEffect transition="in" filter="fade">
                                      <p:cBhvr>
                                        <p:cTn id="61" dur="1000"/>
                                        <p:tgtEl>
                                          <p:spTgt spid="331"/>
                                        </p:tgtEl>
                                      </p:cBhvr>
                                    </p:animEffect>
                                    <p:anim calcmode="lin" valueType="num">
                                      <p:cBhvr>
                                        <p:cTn id="62" dur="1000" fill="hold"/>
                                        <p:tgtEl>
                                          <p:spTgt spid="331"/>
                                        </p:tgtEl>
                                        <p:attrNameLst>
                                          <p:attrName>ppt_x</p:attrName>
                                        </p:attrNameLst>
                                      </p:cBhvr>
                                      <p:tavLst>
                                        <p:tav tm="0">
                                          <p:val>
                                            <p:strVal val="#ppt_x"/>
                                          </p:val>
                                        </p:tav>
                                        <p:tav tm="100000">
                                          <p:val>
                                            <p:strVal val="#ppt_x"/>
                                          </p:val>
                                        </p:tav>
                                      </p:tavLst>
                                    </p:anim>
                                    <p:anim calcmode="lin" valueType="num">
                                      <p:cBhvr>
                                        <p:cTn id="63" dur="1000" fill="hold"/>
                                        <p:tgtEl>
                                          <p:spTgt spid="331"/>
                                        </p:tgtEl>
                                        <p:attrNameLst>
                                          <p:attrName>ppt_y</p:attrName>
                                        </p:attrNameLst>
                                      </p:cBhvr>
                                      <p:tavLst>
                                        <p:tav tm="0">
                                          <p:val>
                                            <p:strVal val="#ppt_y+.1"/>
                                          </p:val>
                                        </p:tav>
                                        <p:tav tm="100000">
                                          <p:val>
                                            <p:strVal val="#ppt_y"/>
                                          </p:val>
                                        </p:tav>
                                      </p:tavLst>
                                    </p:anim>
                                  </p:childTnLst>
                                </p:cTn>
                              </p:par>
                            </p:childTnLst>
                          </p:cTn>
                        </p:par>
                        <p:par>
                          <p:cTn id="64" fill="hold">
                            <p:stCondLst>
                              <p:cond delay="2750"/>
                            </p:stCondLst>
                            <p:childTnLst>
                              <p:par>
                                <p:cTn id="65" presetID="10" presetClass="entr" presetSubtype="0" fill="hold" grpId="0" nodeType="afterEffect">
                                  <p:stCondLst>
                                    <p:cond delay="0"/>
                                  </p:stCondLst>
                                  <p:childTnLst>
                                    <p:set>
                                      <p:cBhvr>
                                        <p:cTn id="66" dur="1" fill="hold">
                                          <p:stCondLst>
                                            <p:cond delay="0"/>
                                          </p:stCondLst>
                                        </p:cTn>
                                        <p:tgtEl>
                                          <p:spTgt spid="296"/>
                                        </p:tgtEl>
                                        <p:attrNameLst>
                                          <p:attrName>style.visibility</p:attrName>
                                        </p:attrNameLst>
                                      </p:cBhvr>
                                      <p:to>
                                        <p:strVal val="visible"/>
                                      </p:to>
                                    </p:set>
                                    <p:animEffect transition="in" filter="fade">
                                      <p:cBhvr>
                                        <p:cTn id="67" dur="2000"/>
                                        <p:tgtEl>
                                          <p:spTgt spid="2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96" grpId="0"/>
      <p:bldP spid="323" grpId="0"/>
      <p:bldP spid="32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5"/>
          <p:cNvSpPr txBox="1"/>
          <p:nvPr/>
        </p:nvSpPr>
        <p:spPr>
          <a:xfrm>
            <a:off x="2234901" y="1901476"/>
            <a:ext cx="5915043" cy="746395"/>
          </a:xfrm>
          <a:prstGeom prst="rect">
            <a:avLst/>
          </a:prstGeom>
          <a:noFill/>
        </p:spPr>
        <p:txBody>
          <a:bodyPr wrap="square" lIns="68615" tIns="34308" rIns="68615" bIns="34308" rtlCol="0">
            <a:spAutoFit/>
          </a:bodyPr>
          <a:lstStyle>
            <a:defPPr>
              <a:defRPr lang="zh-CN"/>
            </a:defPPr>
            <a:lvl1pPr algn="ctr">
              <a:defRPr sz="5400" b="1" kern="100">
                <a:solidFill>
                  <a:schemeClr val="accent2"/>
                </a:solidFill>
                <a:latin typeface="微软雅黑" panose="020B0503020204020204" pitchFamily="34" charset="-122"/>
                <a:ea typeface="微软雅黑" panose="020B0503020204020204" pitchFamily="34" charset="-122"/>
                <a:cs typeface="Times New Roman" panose="02020603050405020304" pitchFamily="18" charset="0"/>
              </a:defRPr>
            </a:lvl1pPr>
          </a:lstStyle>
          <a:p>
            <a:pPr>
              <a:defRPr/>
            </a:pPr>
            <a:r>
              <a:rPr lang="zh-CN" altLang="en-US" sz="4400" dirty="0">
                <a:solidFill>
                  <a:schemeClr val="tx1"/>
                </a:solidFill>
                <a:latin typeface="+mn-ea"/>
                <a:ea typeface="+mn-ea"/>
                <a:cs typeface="+mn-ea"/>
              </a:rPr>
              <a:t>解决</a:t>
            </a:r>
            <a:r>
              <a:rPr lang="zh-CN" altLang="en-US" sz="4400" dirty="0" smtClean="0">
                <a:solidFill>
                  <a:schemeClr val="tx1"/>
                </a:solidFill>
                <a:latin typeface="+mn-ea"/>
                <a:ea typeface="+mn-ea"/>
                <a:cs typeface="+mn-ea"/>
              </a:rPr>
              <a:t>方案及</a:t>
            </a:r>
            <a:r>
              <a:rPr lang="zh-CN" altLang="en-US" sz="4400" dirty="0">
                <a:solidFill>
                  <a:schemeClr val="tx1"/>
                </a:solidFill>
                <a:latin typeface="+mn-ea"/>
                <a:ea typeface="+mn-ea"/>
                <a:cs typeface="+mn-ea"/>
              </a:rPr>
              <a:t>总结</a:t>
            </a:r>
            <a:endParaRPr lang="zh-CN" altLang="en-US" sz="4400" dirty="0">
              <a:solidFill>
                <a:schemeClr val="tx1"/>
              </a:solidFill>
              <a:latin typeface="+mn-ea"/>
              <a:ea typeface="+mn-ea"/>
              <a:cs typeface="+mn-ea"/>
            </a:endParaRPr>
          </a:p>
        </p:txBody>
      </p:sp>
      <p:sp>
        <p:nvSpPr>
          <p:cNvPr id="2" name="文本框 1"/>
          <p:cNvSpPr txBox="1"/>
          <p:nvPr/>
        </p:nvSpPr>
        <p:spPr>
          <a:xfrm>
            <a:off x="2973082" y="412951"/>
            <a:ext cx="3162019" cy="1200329"/>
          </a:xfrm>
          <a:prstGeom prst="rect">
            <a:avLst/>
          </a:prstGeom>
          <a:noFill/>
        </p:spPr>
        <p:txBody>
          <a:bodyPr wrap="none" rtlCol="0">
            <a:spAutoFit/>
          </a:bodyPr>
          <a:lstStyle/>
          <a:p>
            <a:r>
              <a:rPr lang="en-US" altLang="zh-CN" sz="6000" b="1" dirty="0" smtClean="0">
                <a:solidFill>
                  <a:schemeClr val="bg1"/>
                </a:solidFill>
              </a:rPr>
              <a:t>P</a:t>
            </a:r>
            <a:r>
              <a:rPr lang="en-US" altLang="zh-CN" sz="6000" b="1" dirty="0" smtClean="0">
                <a:solidFill>
                  <a:srgbClr val="00B0F0"/>
                </a:solidFill>
              </a:rPr>
              <a:t>ART</a:t>
            </a:r>
            <a:r>
              <a:rPr lang="en-US" altLang="zh-CN" sz="6000" b="1" dirty="0" smtClean="0"/>
              <a:t>  </a:t>
            </a:r>
            <a:r>
              <a:rPr lang="en-US" altLang="zh-CN" sz="7200" b="1" dirty="0" smtClean="0">
                <a:solidFill>
                  <a:srgbClr val="00B0F0"/>
                </a:solidFill>
              </a:rPr>
              <a:t>5</a:t>
            </a:r>
            <a:endParaRPr lang="zh-CN" altLang="en-US" sz="7200" b="1" dirty="0">
              <a:solidFill>
                <a:srgbClr val="00B0F0"/>
              </a:solidFill>
            </a:endParaRPr>
          </a:p>
        </p:txBody>
      </p:sp>
      <p:sp>
        <p:nvSpPr>
          <p:cNvPr id="31" name="TextBox 43"/>
          <p:cNvSpPr txBox="1"/>
          <p:nvPr/>
        </p:nvSpPr>
        <p:spPr>
          <a:xfrm>
            <a:off x="3644051" y="2936067"/>
            <a:ext cx="1107996" cy="369332"/>
          </a:xfrm>
          <a:prstGeom prst="rect">
            <a:avLst/>
          </a:prstGeom>
          <a:noFill/>
        </p:spPr>
        <p:txBody>
          <a:bodyPr wrap="none" rtlCol="0">
            <a:spAutoFit/>
          </a:bodyPr>
          <a:lstStyle/>
          <a:p>
            <a:r>
              <a:rPr lang="zh-CN" altLang="en-US" dirty="0" smtClean="0">
                <a:solidFill>
                  <a:srgbClr val="00B0F0"/>
                </a:solidFill>
                <a:latin typeface="+mn-ea"/>
                <a:cs typeface="+mn-ea"/>
              </a:rPr>
              <a:t>解决方案</a:t>
            </a:r>
            <a:endParaRPr lang="zh-CN" altLang="en-US" dirty="0">
              <a:solidFill>
                <a:srgbClr val="00B0F0"/>
              </a:solidFill>
              <a:latin typeface="+mn-ea"/>
              <a:cs typeface="+mn-ea"/>
            </a:endParaRPr>
          </a:p>
        </p:txBody>
      </p:sp>
      <p:sp>
        <p:nvSpPr>
          <p:cNvPr id="32" name="TextBox 44"/>
          <p:cNvSpPr txBox="1"/>
          <p:nvPr/>
        </p:nvSpPr>
        <p:spPr>
          <a:xfrm>
            <a:off x="3644051" y="3382660"/>
            <a:ext cx="1107996" cy="369332"/>
          </a:xfrm>
          <a:prstGeom prst="rect">
            <a:avLst/>
          </a:prstGeom>
          <a:noFill/>
        </p:spPr>
        <p:txBody>
          <a:bodyPr wrap="none" rtlCol="0">
            <a:spAutoFit/>
          </a:bodyPr>
          <a:lstStyle/>
          <a:p>
            <a:r>
              <a:rPr lang="zh-CN" altLang="en-US" dirty="0" smtClean="0">
                <a:solidFill>
                  <a:srgbClr val="00B0F0"/>
                </a:solidFill>
                <a:latin typeface="+mn-ea"/>
                <a:cs typeface="+mn-ea"/>
              </a:rPr>
              <a:t>方案评估</a:t>
            </a:r>
            <a:endParaRPr lang="zh-CN" altLang="en-US" dirty="0">
              <a:solidFill>
                <a:srgbClr val="00B0F0"/>
              </a:solidFill>
              <a:latin typeface="+mn-ea"/>
              <a:cs typeface="+mn-ea"/>
            </a:endParaRPr>
          </a:p>
        </p:txBody>
      </p:sp>
      <p:sp>
        <p:nvSpPr>
          <p:cNvPr id="33" name="TextBox 45"/>
          <p:cNvSpPr txBox="1"/>
          <p:nvPr/>
        </p:nvSpPr>
        <p:spPr>
          <a:xfrm>
            <a:off x="3644051" y="3829253"/>
            <a:ext cx="1107996" cy="369332"/>
          </a:xfrm>
          <a:prstGeom prst="rect">
            <a:avLst/>
          </a:prstGeom>
          <a:noFill/>
        </p:spPr>
        <p:txBody>
          <a:bodyPr wrap="none" rtlCol="0">
            <a:spAutoFit/>
          </a:bodyPr>
          <a:lstStyle/>
          <a:p>
            <a:r>
              <a:rPr lang="zh-CN" altLang="en-US" dirty="0" smtClean="0">
                <a:solidFill>
                  <a:srgbClr val="00B0F0"/>
                </a:solidFill>
                <a:latin typeface="+mn-ea"/>
                <a:cs typeface="+mn-ea"/>
              </a:rPr>
              <a:t>补救措施</a:t>
            </a:r>
            <a:endParaRPr lang="zh-CN" altLang="en-US" dirty="0">
              <a:solidFill>
                <a:srgbClr val="00B0F0"/>
              </a:solidFill>
              <a:latin typeface="+mn-ea"/>
              <a:cs typeface="+mn-ea"/>
            </a:endParaRPr>
          </a:p>
        </p:txBody>
      </p:sp>
      <p:sp>
        <p:nvSpPr>
          <p:cNvPr id="34" name="TextBox 46"/>
          <p:cNvSpPr txBox="1"/>
          <p:nvPr/>
        </p:nvSpPr>
        <p:spPr>
          <a:xfrm>
            <a:off x="3644051" y="4247269"/>
            <a:ext cx="1107996" cy="369332"/>
          </a:xfrm>
          <a:prstGeom prst="rect">
            <a:avLst/>
          </a:prstGeom>
          <a:noFill/>
        </p:spPr>
        <p:txBody>
          <a:bodyPr wrap="none" rtlCol="0">
            <a:spAutoFit/>
          </a:bodyPr>
          <a:lstStyle/>
          <a:p>
            <a:r>
              <a:rPr lang="zh-CN" altLang="en-US" dirty="0" smtClean="0">
                <a:solidFill>
                  <a:srgbClr val="00B0F0"/>
                </a:solidFill>
                <a:latin typeface="+mn-ea"/>
                <a:cs typeface="+mn-ea"/>
              </a:rPr>
              <a:t>总结陈述</a:t>
            </a:r>
            <a:endParaRPr lang="zh-CN" altLang="en-US" dirty="0">
              <a:solidFill>
                <a:srgbClr val="00B0F0"/>
              </a:solidFill>
              <a:latin typeface="+mn-ea"/>
              <a:cs typeface="+mn-ea"/>
            </a:endParaRPr>
          </a:p>
        </p:txBody>
      </p:sp>
      <p:sp>
        <p:nvSpPr>
          <p:cNvPr id="35" name="TextBox 47"/>
          <p:cNvSpPr txBox="1"/>
          <p:nvPr/>
        </p:nvSpPr>
        <p:spPr>
          <a:xfrm>
            <a:off x="4686065" y="2983311"/>
            <a:ext cx="1309269"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THE SOLUTION</a:t>
            </a:r>
            <a:endParaRPr lang="zh-CN" altLang="en-US" sz="1200" dirty="0">
              <a:solidFill>
                <a:srgbClr val="00B0F0"/>
              </a:solidFill>
              <a:latin typeface="+mn-ea"/>
              <a:cs typeface="+mn-ea"/>
            </a:endParaRPr>
          </a:p>
        </p:txBody>
      </p:sp>
      <p:sp>
        <p:nvSpPr>
          <p:cNvPr id="36" name="TextBox 48"/>
          <p:cNvSpPr txBox="1"/>
          <p:nvPr/>
        </p:nvSpPr>
        <p:spPr>
          <a:xfrm>
            <a:off x="4675774" y="3431079"/>
            <a:ext cx="1841466"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PROJECT EVALUATION</a:t>
            </a:r>
            <a:endParaRPr lang="zh-CN" altLang="en-US" sz="1200" dirty="0">
              <a:solidFill>
                <a:srgbClr val="00B0F0"/>
              </a:solidFill>
              <a:latin typeface="+mn-ea"/>
              <a:cs typeface="+mn-ea"/>
            </a:endParaRPr>
          </a:p>
        </p:txBody>
      </p:sp>
      <p:sp>
        <p:nvSpPr>
          <p:cNvPr id="37" name="TextBox 49"/>
          <p:cNvSpPr txBox="1"/>
          <p:nvPr/>
        </p:nvSpPr>
        <p:spPr>
          <a:xfrm>
            <a:off x="4693310" y="3878847"/>
            <a:ext cx="1823769"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REMEDIAL MEASURES</a:t>
            </a:r>
            <a:endParaRPr lang="zh-CN" altLang="en-US" sz="1200" dirty="0">
              <a:solidFill>
                <a:srgbClr val="00B0F0"/>
              </a:solidFill>
              <a:latin typeface="+mn-ea"/>
              <a:cs typeface="+mn-ea"/>
            </a:endParaRPr>
          </a:p>
        </p:txBody>
      </p:sp>
      <p:sp>
        <p:nvSpPr>
          <p:cNvPr id="38" name="TextBox 50"/>
          <p:cNvSpPr txBox="1"/>
          <p:nvPr/>
        </p:nvSpPr>
        <p:spPr>
          <a:xfrm>
            <a:off x="4697703" y="4326616"/>
            <a:ext cx="989438"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SUMMARY</a:t>
            </a:r>
            <a:endParaRPr lang="zh-CN" altLang="en-US" sz="1200" dirty="0">
              <a:solidFill>
                <a:srgbClr val="00B0F0"/>
              </a:solidFill>
              <a:latin typeface="+mn-ea"/>
              <a:cs typeface="+mn-ea"/>
            </a:endParaRPr>
          </a:p>
        </p:txBody>
      </p:sp>
      <p:sp>
        <p:nvSpPr>
          <p:cNvPr id="39" name="椭圆 38"/>
          <p:cNvSpPr/>
          <p:nvPr/>
        </p:nvSpPr>
        <p:spPr>
          <a:xfrm>
            <a:off x="3350163" y="2963565"/>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40" name="椭圆 39"/>
          <p:cNvSpPr/>
          <p:nvPr/>
        </p:nvSpPr>
        <p:spPr>
          <a:xfrm>
            <a:off x="3350163" y="3400928"/>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41" name="椭圆 40"/>
          <p:cNvSpPr/>
          <p:nvPr/>
        </p:nvSpPr>
        <p:spPr>
          <a:xfrm>
            <a:off x="3350163" y="3838291"/>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42" name="椭圆 41"/>
          <p:cNvSpPr/>
          <p:nvPr/>
        </p:nvSpPr>
        <p:spPr>
          <a:xfrm>
            <a:off x="3350163" y="4275654"/>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43" name="TextBox 22"/>
          <p:cNvSpPr txBox="1"/>
          <p:nvPr/>
        </p:nvSpPr>
        <p:spPr>
          <a:xfrm>
            <a:off x="8266837" y="5763157"/>
            <a:ext cx="877163" cy="369332"/>
          </a:xfrm>
          <a:prstGeom prst="rect">
            <a:avLst/>
          </a:prstGeom>
          <a:noFill/>
        </p:spPr>
        <p:txBody>
          <a:bodyPr wrap="square" rtlCol="0">
            <a:spAutoFit/>
          </a:bodyPr>
          <a:lstStyle/>
          <a:p>
            <a:r>
              <a:rPr lang="zh-CN" altLang="en-US" dirty="0" smtClean="0">
                <a:cs typeface="+mn-ea"/>
              </a:rPr>
              <a:t>延时符</a:t>
            </a:r>
            <a:endParaRPr lang="zh-CN" altLang="en-US" dirty="0">
              <a:cs typeface="+mn-ea"/>
            </a:endParaRPr>
          </a:p>
        </p:txBody>
      </p:sp>
    </p:spTree>
  </p:cSld>
  <p:clrMapOvr>
    <a:masterClrMapping/>
  </p:clrMapOvr>
  <p:transition spd="slow" advTm="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12" presetClass="entr" presetSubtype="8"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 calcmode="lin" valueType="num">
                                      <p:cBhvr additive="base">
                                        <p:cTn id="10" dur="500"/>
                                        <p:tgtEl>
                                          <p:spTgt spid="39"/>
                                        </p:tgtEl>
                                        <p:attrNameLst>
                                          <p:attrName>ppt_x</p:attrName>
                                        </p:attrNameLst>
                                      </p:cBhvr>
                                      <p:tavLst>
                                        <p:tav tm="0">
                                          <p:val>
                                            <p:strVal val="#ppt_x-#ppt_w*1.125000"/>
                                          </p:val>
                                        </p:tav>
                                        <p:tav tm="100000">
                                          <p:val>
                                            <p:strVal val="#ppt_x"/>
                                          </p:val>
                                        </p:tav>
                                      </p:tavLst>
                                    </p:anim>
                                    <p:animEffect transition="in" filter="wipe(right)">
                                      <p:cBhvr>
                                        <p:cTn id="11" dur="500"/>
                                        <p:tgtEl>
                                          <p:spTgt spid="39"/>
                                        </p:tgtEl>
                                      </p:cBhvr>
                                    </p:animEffect>
                                  </p:childTnLst>
                                </p:cTn>
                              </p:par>
                              <p:par>
                                <p:cTn id="12" presetID="12" presetClass="entr" presetSubtype="8" fill="hold" grpId="0" nodeType="withEffect">
                                  <p:stCondLst>
                                    <p:cond delay="0"/>
                                  </p:stCondLst>
                                  <p:childTnLst>
                                    <p:set>
                                      <p:cBhvr>
                                        <p:cTn id="13" dur="1" fill="hold">
                                          <p:stCondLst>
                                            <p:cond delay="0"/>
                                          </p:stCondLst>
                                        </p:cTn>
                                        <p:tgtEl>
                                          <p:spTgt spid="40"/>
                                        </p:tgtEl>
                                        <p:attrNameLst>
                                          <p:attrName>style.visibility</p:attrName>
                                        </p:attrNameLst>
                                      </p:cBhvr>
                                      <p:to>
                                        <p:strVal val="visible"/>
                                      </p:to>
                                    </p:set>
                                    <p:anim calcmode="lin" valueType="num">
                                      <p:cBhvr additive="base">
                                        <p:cTn id="14" dur="500"/>
                                        <p:tgtEl>
                                          <p:spTgt spid="40"/>
                                        </p:tgtEl>
                                        <p:attrNameLst>
                                          <p:attrName>ppt_x</p:attrName>
                                        </p:attrNameLst>
                                      </p:cBhvr>
                                      <p:tavLst>
                                        <p:tav tm="0">
                                          <p:val>
                                            <p:strVal val="#ppt_x-#ppt_w*1.125000"/>
                                          </p:val>
                                        </p:tav>
                                        <p:tav tm="100000">
                                          <p:val>
                                            <p:strVal val="#ppt_x"/>
                                          </p:val>
                                        </p:tav>
                                      </p:tavLst>
                                    </p:anim>
                                    <p:animEffect transition="in" filter="wipe(right)">
                                      <p:cBhvr>
                                        <p:cTn id="15" dur="500"/>
                                        <p:tgtEl>
                                          <p:spTgt spid="40"/>
                                        </p:tgtEl>
                                      </p:cBhvr>
                                    </p:animEffect>
                                  </p:childTnLst>
                                </p:cTn>
                              </p:par>
                              <p:par>
                                <p:cTn id="16" presetID="12" presetClass="entr" presetSubtype="8" fill="hold" grpId="0" nodeType="withEffect">
                                  <p:stCondLst>
                                    <p:cond delay="0"/>
                                  </p:stCondLst>
                                  <p:childTnLst>
                                    <p:set>
                                      <p:cBhvr>
                                        <p:cTn id="17" dur="1" fill="hold">
                                          <p:stCondLst>
                                            <p:cond delay="0"/>
                                          </p:stCondLst>
                                        </p:cTn>
                                        <p:tgtEl>
                                          <p:spTgt spid="41"/>
                                        </p:tgtEl>
                                        <p:attrNameLst>
                                          <p:attrName>style.visibility</p:attrName>
                                        </p:attrNameLst>
                                      </p:cBhvr>
                                      <p:to>
                                        <p:strVal val="visible"/>
                                      </p:to>
                                    </p:set>
                                    <p:anim calcmode="lin" valueType="num">
                                      <p:cBhvr additive="base">
                                        <p:cTn id="18" dur="500"/>
                                        <p:tgtEl>
                                          <p:spTgt spid="41"/>
                                        </p:tgtEl>
                                        <p:attrNameLst>
                                          <p:attrName>ppt_x</p:attrName>
                                        </p:attrNameLst>
                                      </p:cBhvr>
                                      <p:tavLst>
                                        <p:tav tm="0">
                                          <p:val>
                                            <p:strVal val="#ppt_x-#ppt_w*1.125000"/>
                                          </p:val>
                                        </p:tav>
                                        <p:tav tm="100000">
                                          <p:val>
                                            <p:strVal val="#ppt_x"/>
                                          </p:val>
                                        </p:tav>
                                      </p:tavLst>
                                    </p:anim>
                                    <p:animEffect transition="in" filter="wipe(right)">
                                      <p:cBhvr>
                                        <p:cTn id="19" dur="500"/>
                                        <p:tgtEl>
                                          <p:spTgt spid="41"/>
                                        </p:tgtEl>
                                      </p:cBhvr>
                                    </p:animEffect>
                                  </p:childTnLst>
                                </p:cTn>
                              </p:par>
                              <p:par>
                                <p:cTn id="20" presetID="12" presetClass="entr" presetSubtype="8" fill="hold" grpId="0" nodeType="withEffect">
                                  <p:stCondLst>
                                    <p:cond delay="0"/>
                                  </p:stCondLst>
                                  <p:childTnLst>
                                    <p:set>
                                      <p:cBhvr>
                                        <p:cTn id="21" dur="1" fill="hold">
                                          <p:stCondLst>
                                            <p:cond delay="0"/>
                                          </p:stCondLst>
                                        </p:cTn>
                                        <p:tgtEl>
                                          <p:spTgt spid="42"/>
                                        </p:tgtEl>
                                        <p:attrNameLst>
                                          <p:attrName>style.visibility</p:attrName>
                                        </p:attrNameLst>
                                      </p:cBhvr>
                                      <p:to>
                                        <p:strVal val="visible"/>
                                      </p:to>
                                    </p:set>
                                    <p:anim calcmode="lin" valueType="num">
                                      <p:cBhvr additive="base">
                                        <p:cTn id="22" dur="500"/>
                                        <p:tgtEl>
                                          <p:spTgt spid="42"/>
                                        </p:tgtEl>
                                        <p:attrNameLst>
                                          <p:attrName>ppt_x</p:attrName>
                                        </p:attrNameLst>
                                      </p:cBhvr>
                                      <p:tavLst>
                                        <p:tav tm="0">
                                          <p:val>
                                            <p:strVal val="#ppt_x-#ppt_w*1.125000"/>
                                          </p:val>
                                        </p:tav>
                                        <p:tav tm="100000">
                                          <p:val>
                                            <p:strVal val="#ppt_x"/>
                                          </p:val>
                                        </p:tav>
                                      </p:tavLst>
                                    </p:anim>
                                    <p:animEffect transition="in" filter="wipe(right)">
                                      <p:cBhvr>
                                        <p:cTn id="23" dur="500"/>
                                        <p:tgtEl>
                                          <p:spTgt spid="42"/>
                                        </p:tgtEl>
                                      </p:cBhvr>
                                    </p:animEffect>
                                  </p:childTnLst>
                                </p:cTn>
                              </p:par>
                              <p:par>
                                <p:cTn id="24" presetID="12" presetClass="entr" presetSubtype="8" fill="hold" grpId="0" nodeType="withEffect">
                                  <p:stCondLst>
                                    <p:cond delay="300"/>
                                  </p:stCondLst>
                                  <p:childTnLst>
                                    <p:set>
                                      <p:cBhvr>
                                        <p:cTn id="25" dur="1" fill="hold">
                                          <p:stCondLst>
                                            <p:cond delay="0"/>
                                          </p:stCondLst>
                                        </p:cTn>
                                        <p:tgtEl>
                                          <p:spTgt spid="31"/>
                                        </p:tgtEl>
                                        <p:attrNameLst>
                                          <p:attrName>style.visibility</p:attrName>
                                        </p:attrNameLst>
                                      </p:cBhvr>
                                      <p:to>
                                        <p:strVal val="visible"/>
                                      </p:to>
                                    </p:set>
                                    <p:anim calcmode="lin" valueType="num">
                                      <p:cBhvr additive="base">
                                        <p:cTn id="26" dur="500"/>
                                        <p:tgtEl>
                                          <p:spTgt spid="31"/>
                                        </p:tgtEl>
                                        <p:attrNameLst>
                                          <p:attrName>ppt_x</p:attrName>
                                        </p:attrNameLst>
                                      </p:cBhvr>
                                      <p:tavLst>
                                        <p:tav tm="0">
                                          <p:val>
                                            <p:strVal val="#ppt_x-#ppt_w*1.125000"/>
                                          </p:val>
                                        </p:tav>
                                        <p:tav tm="100000">
                                          <p:val>
                                            <p:strVal val="#ppt_x"/>
                                          </p:val>
                                        </p:tav>
                                      </p:tavLst>
                                    </p:anim>
                                    <p:animEffect transition="in" filter="wipe(right)">
                                      <p:cBhvr>
                                        <p:cTn id="27" dur="500"/>
                                        <p:tgtEl>
                                          <p:spTgt spid="31"/>
                                        </p:tgtEl>
                                      </p:cBhvr>
                                    </p:animEffect>
                                  </p:childTnLst>
                                </p:cTn>
                              </p:par>
                              <p:par>
                                <p:cTn id="28" presetID="12" presetClass="entr" presetSubtype="8" fill="hold" grpId="0" nodeType="withEffect">
                                  <p:stCondLst>
                                    <p:cond delay="300"/>
                                  </p:stCondLst>
                                  <p:childTnLst>
                                    <p:set>
                                      <p:cBhvr>
                                        <p:cTn id="29" dur="1" fill="hold">
                                          <p:stCondLst>
                                            <p:cond delay="0"/>
                                          </p:stCondLst>
                                        </p:cTn>
                                        <p:tgtEl>
                                          <p:spTgt spid="32"/>
                                        </p:tgtEl>
                                        <p:attrNameLst>
                                          <p:attrName>style.visibility</p:attrName>
                                        </p:attrNameLst>
                                      </p:cBhvr>
                                      <p:to>
                                        <p:strVal val="visible"/>
                                      </p:to>
                                    </p:set>
                                    <p:anim calcmode="lin" valueType="num">
                                      <p:cBhvr additive="base">
                                        <p:cTn id="30" dur="500"/>
                                        <p:tgtEl>
                                          <p:spTgt spid="32"/>
                                        </p:tgtEl>
                                        <p:attrNameLst>
                                          <p:attrName>ppt_x</p:attrName>
                                        </p:attrNameLst>
                                      </p:cBhvr>
                                      <p:tavLst>
                                        <p:tav tm="0">
                                          <p:val>
                                            <p:strVal val="#ppt_x-#ppt_w*1.125000"/>
                                          </p:val>
                                        </p:tav>
                                        <p:tav tm="100000">
                                          <p:val>
                                            <p:strVal val="#ppt_x"/>
                                          </p:val>
                                        </p:tav>
                                      </p:tavLst>
                                    </p:anim>
                                    <p:animEffect transition="in" filter="wipe(right)">
                                      <p:cBhvr>
                                        <p:cTn id="31" dur="500"/>
                                        <p:tgtEl>
                                          <p:spTgt spid="32"/>
                                        </p:tgtEl>
                                      </p:cBhvr>
                                    </p:animEffect>
                                  </p:childTnLst>
                                </p:cTn>
                              </p:par>
                              <p:par>
                                <p:cTn id="32" presetID="12" presetClass="entr" presetSubtype="8" fill="hold" grpId="0" nodeType="withEffect">
                                  <p:stCondLst>
                                    <p:cond delay="300"/>
                                  </p:stCondLst>
                                  <p:childTnLst>
                                    <p:set>
                                      <p:cBhvr>
                                        <p:cTn id="33" dur="1" fill="hold">
                                          <p:stCondLst>
                                            <p:cond delay="0"/>
                                          </p:stCondLst>
                                        </p:cTn>
                                        <p:tgtEl>
                                          <p:spTgt spid="33"/>
                                        </p:tgtEl>
                                        <p:attrNameLst>
                                          <p:attrName>style.visibility</p:attrName>
                                        </p:attrNameLst>
                                      </p:cBhvr>
                                      <p:to>
                                        <p:strVal val="visible"/>
                                      </p:to>
                                    </p:set>
                                    <p:anim calcmode="lin" valueType="num">
                                      <p:cBhvr additive="base">
                                        <p:cTn id="34" dur="500"/>
                                        <p:tgtEl>
                                          <p:spTgt spid="33"/>
                                        </p:tgtEl>
                                        <p:attrNameLst>
                                          <p:attrName>ppt_x</p:attrName>
                                        </p:attrNameLst>
                                      </p:cBhvr>
                                      <p:tavLst>
                                        <p:tav tm="0">
                                          <p:val>
                                            <p:strVal val="#ppt_x-#ppt_w*1.125000"/>
                                          </p:val>
                                        </p:tav>
                                        <p:tav tm="100000">
                                          <p:val>
                                            <p:strVal val="#ppt_x"/>
                                          </p:val>
                                        </p:tav>
                                      </p:tavLst>
                                    </p:anim>
                                    <p:animEffect transition="in" filter="wipe(right)">
                                      <p:cBhvr>
                                        <p:cTn id="35" dur="500"/>
                                        <p:tgtEl>
                                          <p:spTgt spid="33"/>
                                        </p:tgtEl>
                                      </p:cBhvr>
                                    </p:animEffect>
                                  </p:childTnLst>
                                </p:cTn>
                              </p:par>
                              <p:par>
                                <p:cTn id="36" presetID="12" presetClass="entr" presetSubtype="8" fill="hold" grpId="0" nodeType="withEffect">
                                  <p:stCondLst>
                                    <p:cond delay="300"/>
                                  </p:stCondLst>
                                  <p:childTnLst>
                                    <p:set>
                                      <p:cBhvr>
                                        <p:cTn id="37" dur="1" fill="hold">
                                          <p:stCondLst>
                                            <p:cond delay="0"/>
                                          </p:stCondLst>
                                        </p:cTn>
                                        <p:tgtEl>
                                          <p:spTgt spid="34"/>
                                        </p:tgtEl>
                                        <p:attrNameLst>
                                          <p:attrName>style.visibility</p:attrName>
                                        </p:attrNameLst>
                                      </p:cBhvr>
                                      <p:to>
                                        <p:strVal val="visible"/>
                                      </p:to>
                                    </p:set>
                                    <p:anim calcmode="lin" valueType="num">
                                      <p:cBhvr additive="base">
                                        <p:cTn id="38" dur="500"/>
                                        <p:tgtEl>
                                          <p:spTgt spid="34"/>
                                        </p:tgtEl>
                                        <p:attrNameLst>
                                          <p:attrName>ppt_x</p:attrName>
                                        </p:attrNameLst>
                                      </p:cBhvr>
                                      <p:tavLst>
                                        <p:tav tm="0">
                                          <p:val>
                                            <p:strVal val="#ppt_x-#ppt_w*1.125000"/>
                                          </p:val>
                                        </p:tav>
                                        <p:tav tm="100000">
                                          <p:val>
                                            <p:strVal val="#ppt_x"/>
                                          </p:val>
                                        </p:tav>
                                      </p:tavLst>
                                    </p:anim>
                                    <p:animEffect transition="in" filter="wipe(right)">
                                      <p:cBhvr>
                                        <p:cTn id="39" dur="500"/>
                                        <p:tgtEl>
                                          <p:spTgt spid="34"/>
                                        </p:tgtEl>
                                      </p:cBhvr>
                                    </p:animEffect>
                                  </p:childTnLst>
                                </p:cTn>
                              </p:par>
                              <p:par>
                                <p:cTn id="40" presetID="12" presetClass="entr" presetSubtype="8" fill="hold" grpId="0" nodeType="withEffect">
                                  <p:stCondLst>
                                    <p:cond delay="600"/>
                                  </p:stCondLst>
                                  <p:childTnLst>
                                    <p:set>
                                      <p:cBhvr>
                                        <p:cTn id="41" dur="1" fill="hold">
                                          <p:stCondLst>
                                            <p:cond delay="0"/>
                                          </p:stCondLst>
                                        </p:cTn>
                                        <p:tgtEl>
                                          <p:spTgt spid="35"/>
                                        </p:tgtEl>
                                        <p:attrNameLst>
                                          <p:attrName>style.visibility</p:attrName>
                                        </p:attrNameLst>
                                      </p:cBhvr>
                                      <p:to>
                                        <p:strVal val="visible"/>
                                      </p:to>
                                    </p:set>
                                    <p:anim calcmode="lin" valueType="num">
                                      <p:cBhvr additive="base">
                                        <p:cTn id="42" dur="500"/>
                                        <p:tgtEl>
                                          <p:spTgt spid="35"/>
                                        </p:tgtEl>
                                        <p:attrNameLst>
                                          <p:attrName>ppt_x</p:attrName>
                                        </p:attrNameLst>
                                      </p:cBhvr>
                                      <p:tavLst>
                                        <p:tav tm="0">
                                          <p:val>
                                            <p:strVal val="#ppt_x-#ppt_w*1.125000"/>
                                          </p:val>
                                        </p:tav>
                                        <p:tav tm="100000">
                                          <p:val>
                                            <p:strVal val="#ppt_x"/>
                                          </p:val>
                                        </p:tav>
                                      </p:tavLst>
                                    </p:anim>
                                    <p:animEffect transition="in" filter="wipe(right)">
                                      <p:cBhvr>
                                        <p:cTn id="43" dur="500"/>
                                        <p:tgtEl>
                                          <p:spTgt spid="35"/>
                                        </p:tgtEl>
                                      </p:cBhvr>
                                    </p:animEffect>
                                  </p:childTnLst>
                                </p:cTn>
                              </p:par>
                              <p:par>
                                <p:cTn id="44" presetID="12" presetClass="entr" presetSubtype="8" fill="hold" grpId="0" nodeType="withEffect">
                                  <p:stCondLst>
                                    <p:cond delay="600"/>
                                  </p:stCondLst>
                                  <p:childTnLst>
                                    <p:set>
                                      <p:cBhvr>
                                        <p:cTn id="45" dur="1" fill="hold">
                                          <p:stCondLst>
                                            <p:cond delay="0"/>
                                          </p:stCondLst>
                                        </p:cTn>
                                        <p:tgtEl>
                                          <p:spTgt spid="36"/>
                                        </p:tgtEl>
                                        <p:attrNameLst>
                                          <p:attrName>style.visibility</p:attrName>
                                        </p:attrNameLst>
                                      </p:cBhvr>
                                      <p:to>
                                        <p:strVal val="visible"/>
                                      </p:to>
                                    </p:set>
                                    <p:anim calcmode="lin" valueType="num">
                                      <p:cBhvr additive="base">
                                        <p:cTn id="46" dur="500"/>
                                        <p:tgtEl>
                                          <p:spTgt spid="36"/>
                                        </p:tgtEl>
                                        <p:attrNameLst>
                                          <p:attrName>ppt_x</p:attrName>
                                        </p:attrNameLst>
                                      </p:cBhvr>
                                      <p:tavLst>
                                        <p:tav tm="0">
                                          <p:val>
                                            <p:strVal val="#ppt_x-#ppt_w*1.125000"/>
                                          </p:val>
                                        </p:tav>
                                        <p:tav tm="100000">
                                          <p:val>
                                            <p:strVal val="#ppt_x"/>
                                          </p:val>
                                        </p:tav>
                                      </p:tavLst>
                                    </p:anim>
                                    <p:animEffect transition="in" filter="wipe(right)">
                                      <p:cBhvr>
                                        <p:cTn id="47" dur="500"/>
                                        <p:tgtEl>
                                          <p:spTgt spid="36"/>
                                        </p:tgtEl>
                                      </p:cBhvr>
                                    </p:animEffect>
                                  </p:childTnLst>
                                </p:cTn>
                              </p:par>
                              <p:par>
                                <p:cTn id="48" presetID="12" presetClass="entr" presetSubtype="8" fill="hold" grpId="0" nodeType="withEffect">
                                  <p:stCondLst>
                                    <p:cond delay="600"/>
                                  </p:stCondLst>
                                  <p:childTnLst>
                                    <p:set>
                                      <p:cBhvr>
                                        <p:cTn id="49" dur="1" fill="hold">
                                          <p:stCondLst>
                                            <p:cond delay="0"/>
                                          </p:stCondLst>
                                        </p:cTn>
                                        <p:tgtEl>
                                          <p:spTgt spid="37"/>
                                        </p:tgtEl>
                                        <p:attrNameLst>
                                          <p:attrName>style.visibility</p:attrName>
                                        </p:attrNameLst>
                                      </p:cBhvr>
                                      <p:to>
                                        <p:strVal val="visible"/>
                                      </p:to>
                                    </p:set>
                                    <p:anim calcmode="lin" valueType="num">
                                      <p:cBhvr additive="base">
                                        <p:cTn id="50" dur="500"/>
                                        <p:tgtEl>
                                          <p:spTgt spid="37"/>
                                        </p:tgtEl>
                                        <p:attrNameLst>
                                          <p:attrName>ppt_x</p:attrName>
                                        </p:attrNameLst>
                                      </p:cBhvr>
                                      <p:tavLst>
                                        <p:tav tm="0">
                                          <p:val>
                                            <p:strVal val="#ppt_x-#ppt_w*1.125000"/>
                                          </p:val>
                                        </p:tav>
                                        <p:tav tm="100000">
                                          <p:val>
                                            <p:strVal val="#ppt_x"/>
                                          </p:val>
                                        </p:tav>
                                      </p:tavLst>
                                    </p:anim>
                                    <p:animEffect transition="in" filter="wipe(right)">
                                      <p:cBhvr>
                                        <p:cTn id="51" dur="500"/>
                                        <p:tgtEl>
                                          <p:spTgt spid="37"/>
                                        </p:tgtEl>
                                      </p:cBhvr>
                                    </p:animEffect>
                                  </p:childTnLst>
                                </p:cTn>
                              </p:par>
                              <p:par>
                                <p:cTn id="52" presetID="12" presetClass="entr" presetSubtype="8" fill="hold" grpId="0" nodeType="withEffect">
                                  <p:stCondLst>
                                    <p:cond delay="600"/>
                                  </p:stCondLst>
                                  <p:childTnLst>
                                    <p:set>
                                      <p:cBhvr>
                                        <p:cTn id="53" dur="1" fill="hold">
                                          <p:stCondLst>
                                            <p:cond delay="0"/>
                                          </p:stCondLst>
                                        </p:cTn>
                                        <p:tgtEl>
                                          <p:spTgt spid="38"/>
                                        </p:tgtEl>
                                        <p:attrNameLst>
                                          <p:attrName>style.visibility</p:attrName>
                                        </p:attrNameLst>
                                      </p:cBhvr>
                                      <p:to>
                                        <p:strVal val="visible"/>
                                      </p:to>
                                    </p:set>
                                    <p:anim calcmode="lin" valueType="num">
                                      <p:cBhvr additive="base">
                                        <p:cTn id="54" dur="500"/>
                                        <p:tgtEl>
                                          <p:spTgt spid="38"/>
                                        </p:tgtEl>
                                        <p:attrNameLst>
                                          <p:attrName>ppt_x</p:attrName>
                                        </p:attrNameLst>
                                      </p:cBhvr>
                                      <p:tavLst>
                                        <p:tav tm="0">
                                          <p:val>
                                            <p:strVal val="#ppt_x-#ppt_w*1.125000"/>
                                          </p:val>
                                        </p:tav>
                                        <p:tav tm="100000">
                                          <p:val>
                                            <p:strVal val="#ppt_x"/>
                                          </p:val>
                                        </p:tav>
                                      </p:tavLst>
                                    </p:anim>
                                    <p:animEffect transition="in" filter="wipe(right)">
                                      <p:cBhvr>
                                        <p:cTn id="55" dur="500"/>
                                        <p:tgtEl>
                                          <p:spTgt spid="38"/>
                                        </p:tgtEl>
                                      </p:cBhvr>
                                    </p:animEffect>
                                  </p:childTnLst>
                                </p:cTn>
                              </p:par>
                            </p:childTnLst>
                          </p:cTn>
                        </p:par>
                        <p:par>
                          <p:cTn id="56" fill="hold">
                            <p:stCondLst>
                              <p:cond delay="500"/>
                            </p:stCondLst>
                            <p:childTnLst>
                              <p:par>
                                <p:cTn id="57" presetID="10" presetClass="entr" presetSubtype="0" fill="hold" grpId="0" nodeType="afterEffect">
                                  <p:stCondLst>
                                    <p:cond delay="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2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1" grpId="0"/>
      <p:bldP spid="32" grpId="0"/>
      <p:bldP spid="33" grpId="0"/>
      <p:bldP spid="34" grpId="0"/>
      <p:bldP spid="35" grpId="0"/>
      <p:bldP spid="36" grpId="0"/>
      <p:bldP spid="37" grpId="0"/>
      <p:bldP spid="38" grpId="0"/>
      <p:bldP spid="39" grpId="0" animBg="1"/>
      <p:bldP spid="40" grpId="0" animBg="1"/>
      <p:bldP spid="41" grpId="0" animBg="1"/>
      <p:bldP spid="42" grpId="0" animBg="1"/>
      <p:bldP spid="4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991621" y="142896"/>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解决方案</a:t>
            </a:r>
            <a:endParaRPr lang="zh-CN" altLang="en-US" sz="2000" b="1" spc="300" dirty="0">
              <a:solidFill>
                <a:srgbClr val="00B0F0"/>
              </a:solidFill>
              <a:latin typeface="+mn-ea"/>
              <a:cs typeface="+mn-ea"/>
            </a:endParaRPr>
          </a:p>
        </p:txBody>
      </p:sp>
      <p:sp>
        <p:nvSpPr>
          <p:cNvPr id="27" name="TextBox 26"/>
          <p:cNvSpPr txBox="1"/>
          <p:nvPr/>
        </p:nvSpPr>
        <p:spPr>
          <a:xfrm>
            <a:off x="2425422" y="204452"/>
            <a:ext cx="1757789"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THE SOLUTION</a:t>
            </a:r>
            <a:endParaRPr lang="zh-CN" altLang="en-US" b="1" dirty="0">
              <a:solidFill>
                <a:srgbClr val="00B0F0"/>
              </a:solidFill>
            </a:endParaRPr>
          </a:p>
        </p:txBody>
      </p:sp>
      <p:cxnSp>
        <p:nvCxnSpPr>
          <p:cNvPr id="28" name="直接连接符 27"/>
          <p:cNvCxnSpPr/>
          <p:nvPr/>
        </p:nvCxnSpPr>
        <p:spPr>
          <a:xfrm>
            <a:off x="2389792" y="224865"/>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81" name="Freeform 27"/>
          <p:cNvSpPr/>
          <p:nvPr/>
        </p:nvSpPr>
        <p:spPr bwMode="auto">
          <a:xfrm>
            <a:off x="2568576" y="1476414"/>
            <a:ext cx="1580065" cy="1346729"/>
          </a:xfrm>
          <a:custGeom>
            <a:avLst/>
            <a:gdLst>
              <a:gd name="T0" fmla="*/ 172 w 223"/>
              <a:gd name="T1" fmla="*/ 172 h 190"/>
              <a:gd name="T2" fmla="*/ 50 w 223"/>
              <a:gd name="T3" fmla="*/ 122 h 190"/>
              <a:gd name="T4" fmla="*/ 0 w 223"/>
              <a:gd name="T5" fmla="*/ 0 h 190"/>
              <a:gd name="T6" fmla="*/ 22 w 223"/>
              <a:gd name="T7" fmla="*/ 0 h 190"/>
              <a:gd name="T8" fmla="*/ 66 w 223"/>
              <a:gd name="T9" fmla="*/ 106 h 190"/>
              <a:gd name="T10" fmla="*/ 172 w 223"/>
              <a:gd name="T11" fmla="*/ 150 h 190"/>
              <a:gd name="T12" fmla="*/ 172 w 223"/>
              <a:gd name="T13" fmla="*/ 132 h 190"/>
              <a:gd name="T14" fmla="*/ 223 w 223"/>
              <a:gd name="T15" fmla="*/ 163 h 190"/>
              <a:gd name="T16" fmla="*/ 172 w 223"/>
              <a:gd name="T17" fmla="*/ 190 h 190"/>
              <a:gd name="T18" fmla="*/ 172 w 223"/>
              <a:gd name="T19" fmla="*/ 172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190">
                <a:moveTo>
                  <a:pt x="172" y="172"/>
                </a:moveTo>
                <a:cubicBezTo>
                  <a:pt x="124" y="172"/>
                  <a:pt x="81" y="153"/>
                  <a:pt x="50" y="122"/>
                </a:cubicBezTo>
                <a:cubicBezTo>
                  <a:pt x="19" y="91"/>
                  <a:pt x="0" y="48"/>
                  <a:pt x="0" y="0"/>
                </a:cubicBezTo>
                <a:cubicBezTo>
                  <a:pt x="22" y="0"/>
                  <a:pt x="22" y="0"/>
                  <a:pt x="22" y="0"/>
                </a:cubicBezTo>
                <a:cubicBezTo>
                  <a:pt x="22" y="41"/>
                  <a:pt x="39" y="79"/>
                  <a:pt x="66" y="106"/>
                </a:cubicBezTo>
                <a:cubicBezTo>
                  <a:pt x="93" y="133"/>
                  <a:pt x="131" y="150"/>
                  <a:pt x="172" y="150"/>
                </a:cubicBezTo>
                <a:cubicBezTo>
                  <a:pt x="172" y="132"/>
                  <a:pt x="172" y="132"/>
                  <a:pt x="172" y="132"/>
                </a:cubicBezTo>
                <a:cubicBezTo>
                  <a:pt x="223" y="163"/>
                  <a:pt x="223" y="163"/>
                  <a:pt x="223" y="163"/>
                </a:cubicBezTo>
                <a:cubicBezTo>
                  <a:pt x="172" y="190"/>
                  <a:pt x="172" y="190"/>
                  <a:pt x="172" y="190"/>
                </a:cubicBezTo>
                <a:lnTo>
                  <a:pt x="172" y="172"/>
                </a:lnTo>
                <a:close/>
              </a:path>
            </a:pathLst>
          </a:custGeom>
          <a:solidFill>
            <a:srgbClr val="00B0F0"/>
          </a:solidFill>
          <a:ln w="19050">
            <a:noFill/>
          </a:ln>
          <a:effectLst/>
        </p:spPr>
        <p:txBody>
          <a:bodyPr vert="horz" wrap="square" lIns="68553" tIns="34277" rIns="68553" bIns="34277" numCol="1" anchor="t" anchorCtr="0" compatLnSpc="1"/>
          <a:lstStyle/>
          <a:p>
            <a:pPr algn="ctr" fontAlgn="base">
              <a:spcBef>
                <a:spcPct val="0"/>
              </a:spcBef>
              <a:spcAft>
                <a:spcPct val="0"/>
              </a:spcAft>
            </a:pPr>
            <a:endParaRPr lang="zh-CN" altLang="en-US" sz="2100" b="1">
              <a:solidFill>
                <a:srgbClr val="FF0000"/>
              </a:solidFill>
              <a:latin typeface="Arial" panose="020B0604020202020204" pitchFamily="34" charset="0"/>
              <a:cs typeface="+mn-ea"/>
            </a:endParaRPr>
          </a:p>
        </p:txBody>
      </p:sp>
      <p:sp>
        <p:nvSpPr>
          <p:cNvPr id="82" name="Freeform 28"/>
          <p:cNvSpPr/>
          <p:nvPr/>
        </p:nvSpPr>
        <p:spPr bwMode="auto">
          <a:xfrm>
            <a:off x="1768049" y="1476415"/>
            <a:ext cx="2380591" cy="2147567"/>
          </a:xfrm>
          <a:custGeom>
            <a:avLst/>
            <a:gdLst>
              <a:gd name="T0" fmla="*/ 285 w 336"/>
              <a:gd name="T1" fmla="*/ 285 h 303"/>
              <a:gd name="T2" fmla="*/ 84 w 336"/>
              <a:gd name="T3" fmla="*/ 202 h 303"/>
              <a:gd name="T4" fmla="*/ 0 w 336"/>
              <a:gd name="T5" fmla="*/ 0 h 303"/>
              <a:gd name="T6" fmla="*/ 23 w 336"/>
              <a:gd name="T7" fmla="*/ 0 h 303"/>
              <a:gd name="T8" fmla="*/ 100 w 336"/>
              <a:gd name="T9" fmla="*/ 186 h 303"/>
              <a:gd name="T10" fmla="*/ 285 w 336"/>
              <a:gd name="T11" fmla="*/ 262 h 303"/>
              <a:gd name="T12" fmla="*/ 285 w 336"/>
              <a:gd name="T13" fmla="*/ 245 h 303"/>
              <a:gd name="T14" fmla="*/ 336 w 336"/>
              <a:gd name="T15" fmla="*/ 275 h 303"/>
              <a:gd name="T16" fmla="*/ 285 w 336"/>
              <a:gd name="T17" fmla="*/ 303 h 303"/>
              <a:gd name="T18" fmla="*/ 285 w 336"/>
              <a:gd name="T19" fmla="*/ 285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6" h="303">
                <a:moveTo>
                  <a:pt x="285" y="285"/>
                </a:moveTo>
                <a:cubicBezTo>
                  <a:pt x="206" y="285"/>
                  <a:pt x="135" y="253"/>
                  <a:pt x="84" y="202"/>
                </a:cubicBezTo>
                <a:cubicBezTo>
                  <a:pt x="32" y="150"/>
                  <a:pt x="0" y="79"/>
                  <a:pt x="0" y="0"/>
                </a:cubicBezTo>
                <a:cubicBezTo>
                  <a:pt x="23" y="0"/>
                  <a:pt x="23" y="0"/>
                  <a:pt x="23" y="0"/>
                </a:cubicBezTo>
                <a:cubicBezTo>
                  <a:pt x="23" y="72"/>
                  <a:pt x="52" y="138"/>
                  <a:pt x="100" y="186"/>
                </a:cubicBezTo>
                <a:cubicBezTo>
                  <a:pt x="147" y="233"/>
                  <a:pt x="213" y="262"/>
                  <a:pt x="285" y="262"/>
                </a:cubicBezTo>
                <a:cubicBezTo>
                  <a:pt x="285" y="245"/>
                  <a:pt x="285" y="245"/>
                  <a:pt x="285" y="245"/>
                </a:cubicBezTo>
                <a:cubicBezTo>
                  <a:pt x="336" y="275"/>
                  <a:pt x="336" y="275"/>
                  <a:pt x="336" y="275"/>
                </a:cubicBezTo>
                <a:cubicBezTo>
                  <a:pt x="285" y="303"/>
                  <a:pt x="285" y="303"/>
                  <a:pt x="285" y="303"/>
                </a:cubicBezTo>
                <a:lnTo>
                  <a:pt x="285" y="285"/>
                </a:lnTo>
                <a:close/>
              </a:path>
            </a:pathLst>
          </a:custGeom>
          <a:solidFill>
            <a:srgbClr val="00B0F0"/>
          </a:solidFill>
          <a:ln w="19050">
            <a:noFill/>
          </a:ln>
          <a:effectLst/>
        </p:spPr>
        <p:txBody>
          <a:bodyPr vert="horz" wrap="square" lIns="68553" tIns="34277" rIns="68553" bIns="34277" numCol="1" anchor="t" anchorCtr="0" compatLnSpc="1"/>
          <a:lstStyle/>
          <a:p>
            <a:pPr algn="ctr" fontAlgn="base">
              <a:spcBef>
                <a:spcPct val="0"/>
              </a:spcBef>
              <a:spcAft>
                <a:spcPct val="0"/>
              </a:spcAft>
            </a:pPr>
            <a:endParaRPr lang="zh-CN" altLang="en-US" sz="2100" b="1">
              <a:solidFill>
                <a:srgbClr val="FF0000"/>
              </a:solidFill>
              <a:latin typeface="Arial" panose="020B0604020202020204" pitchFamily="34" charset="0"/>
              <a:cs typeface="+mn-ea"/>
            </a:endParaRPr>
          </a:p>
        </p:txBody>
      </p:sp>
      <p:sp>
        <p:nvSpPr>
          <p:cNvPr id="83" name="Freeform 29"/>
          <p:cNvSpPr/>
          <p:nvPr/>
        </p:nvSpPr>
        <p:spPr bwMode="auto">
          <a:xfrm>
            <a:off x="1008402" y="1531927"/>
            <a:ext cx="3157131" cy="2927410"/>
          </a:xfrm>
          <a:custGeom>
            <a:avLst/>
            <a:gdLst>
              <a:gd name="T0" fmla="*/ 395 w 446"/>
              <a:gd name="T1" fmla="*/ 395 h 413"/>
              <a:gd name="T2" fmla="*/ 116 w 446"/>
              <a:gd name="T3" fmla="*/ 279 h 413"/>
              <a:gd name="T4" fmla="*/ 0 w 446"/>
              <a:gd name="T5" fmla="*/ 0 h 413"/>
              <a:gd name="T6" fmla="*/ 23 w 446"/>
              <a:gd name="T7" fmla="*/ 0 h 413"/>
              <a:gd name="T8" fmla="*/ 132 w 446"/>
              <a:gd name="T9" fmla="*/ 263 h 413"/>
              <a:gd name="T10" fmla="*/ 395 w 446"/>
              <a:gd name="T11" fmla="*/ 373 h 413"/>
              <a:gd name="T12" fmla="*/ 395 w 446"/>
              <a:gd name="T13" fmla="*/ 355 h 413"/>
              <a:gd name="T14" fmla="*/ 446 w 446"/>
              <a:gd name="T15" fmla="*/ 385 h 413"/>
              <a:gd name="T16" fmla="*/ 395 w 446"/>
              <a:gd name="T17" fmla="*/ 413 h 413"/>
              <a:gd name="T18" fmla="*/ 395 w 446"/>
              <a:gd name="T19" fmla="*/ 395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6" h="413">
                <a:moveTo>
                  <a:pt x="395" y="395"/>
                </a:moveTo>
                <a:cubicBezTo>
                  <a:pt x="286" y="395"/>
                  <a:pt x="187" y="351"/>
                  <a:pt x="116" y="279"/>
                </a:cubicBezTo>
                <a:cubicBezTo>
                  <a:pt x="44" y="208"/>
                  <a:pt x="0" y="109"/>
                  <a:pt x="0" y="0"/>
                </a:cubicBezTo>
                <a:cubicBezTo>
                  <a:pt x="23" y="0"/>
                  <a:pt x="23" y="0"/>
                  <a:pt x="23" y="0"/>
                </a:cubicBezTo>
                <a:cubicBezTo>
                  <a:pt x="23" y="103"/>
                  <a:pt x="64" y="196"/>
                  <a:pt x="132" y="263"/>
                </a:cubicBezTo>
                <a:cubicBezTo>
                  <a:pt x="199" y="331"/>
                  <a:pt x="292" y="372"/>
                  <a:pt x="395" y="373"/>
                </a:cubicBezTo>
                <a:cubicBezTo>
                  <a:pt x="395" y="355"/>
                  <a:pt x="395" y="355"/>
                  <a:pt x="395" y="355"/>
                </a:cubicBezTo>
                <a:cubicBezTo>
                  <a:pt x="446" y="385"/>
                  <a:pt x="446" y="385"/>
                  <a:pt x="446" y="385"/>
                </a:cubicBezTo>
                <a:cubicBezTo>
                  <a:pt x="395" y="413"/>
                  <a:pt x="395" y="413"/>
                  <a:pt x="395" y="413"/>
                </a:cubicBezTo>
                <a:lnTo>
                  <a:pt x="395" y="395"/>
                </a:lnTo>
                <a:close/>
              </a:path>
            </a:pathLst>
          </a:custGeom>
          <a:solidFill>
            <a:srgbClr val="00B0F0"/>
          </a:solidFill>
          <a:ln w="19050">
            <a:noFill/>
          </a:ln>
          <a:effectLst/>
        </p:spPr>
        <p:txBody>
          <a:bodyPr vert="horz" wrap="square" lIns="68553" tIns="34277" rIns="68553" bIns="34277" numCol="1" anchor="t" anchorCtr="0" compatLnSpc="1"/>
          <a:lstStyle/>
          <a:p>
            <a:pPr algn="ctr" fontAlgn="base">
              <a:spcBef>
                <a:spcPct val="0"/>
              </a:spcBef>
              <a:spcAft>
                <a:spcPct val="0"/>
              </a:spcAft>
            </a:pPr>
            <a:endParaRPr lang="zh-CN" altLang="en-US" sz="2100" b="1">
              <a:solidFill>
                <a:srgbClr val="FF0000"/>
              </a:solidFill>
              <a:latin typeface="Arial" panose="020B0604020202020204" pitchFamily="34" charset="0"/>
              <a:cs typeface="+mn-ea"/>
            </a:endParaRPr>
          </a:p>
        </p:txBody>
      </p:sp>
      <p:sp>
        <p:nvSpPr>
          <p:cNvPr id="84" name="Oval 22"/>
          <p:cNvSpPr>
            <a:spLocks noChangeArrowheads="1"/>
          </p:cNvSpPr>
          <p:nvPr/>
        </p:nvSpPr>
        <p:spPr bwMode="auto">
          <a:xfrm>
            <a:off x="3407528" y="789552"/>
            <a:ext cx="1181301" cy="1184762"/>
          </a:xfrm>
          <a:prstGeom prst="ellipse">
            <a:avLst/>
          </a:pr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53" tIns="34277" rIns="68553" bIns="34277" numCol="1" anchor="t" anchorCtr="0" compatLnSpc="1"/>
          <a:lstStyle/>
          <a:p>
            <a:pPr algn="ctr" fontAlgn="base">
              <a:spcBef>
                <a:spcPct val="0"/>
              </a:spcBef>
              <a:spcAft>
                <a:spcPct val="0"/>
              </a:spcAft>
            </a:pPr>
            <a:r>
              <a:rPr lang="zh-CN" altLang="en-US" sz="2100" b="1" dirty="0">
                <a:solidFill>
                  <a:schemeClr val="bg1"/>
                </a:solidFill>
                <a:latin typeface="Arial" panose="020B0604020202020204" pitchFamily="34" charset="0"/>
                <a:cs typeface="+mn-ea"/>
              </a:rPr>
              <a:t>添加标题</a:t>
            </a:r>
            <a:endParaRPr lang="zh-CN" altLang="en-US" sz="2100" b="1" dirty="0">
              <a:solidFill>
                <a:schemeClr val="bg1"/>
              </a:solidFill>
              <a:latin typeface="Arial" panose="020B0604020202020204" pitchFamily="34" charset="0"/>
              <a:cs typeface="+mn-ea"/>
            </a:endParaRPr>
          </a:p>
        </p:txBody>
      </p:sp>
      <p:sp>
        <p:nvSpPr>
          <p:cNvPr id="85" name="Line 23"/>
          <p:cNvSpPr>
            <a:spLocks noChangeShapeType="1"/>
          </p:cNvSpPr>
          <p:nvPr/>
        </p:nvSpPr>
        <p:spPr bwMode="auto">
          <a:xfrm flipH="1">
            <a:off x="386004" y="1383432"/>
            <a:ext cx="2867569" cy="0"/>
          </a:xfrm>
          <a:prstGeom prst="line">
            <a:avLst/>
          </a:prstGeom>
          <a:noFill/>
          <a:ln w="5" cap="flat">
            <a:solidFill>
              <a:schemeClr val="tx1">
                <a:lumMod val="65000"/>
                <a:lumOff val="35000"/>
              </a:schemeClr>
            </a:solidFill>
            <a:prstDash val="dash"/>
            <a:miter lim="800000"/>
            <a:headEnd type="none" w="med" len="med"/>
            <a:tailEnd type="arrow" w="med" len="med"/>
          </a:ln>
          <a:extLst>
            <a:ext uri="{909E8E84-426E-40DD-AFC4-6F175D3DCCD1}">
              <a14:hiddenFill xmlns:a14="http://schemas.microsoft.com/office/drawing/2010/main">
                <a:noFill/>
              </a14:hiddenFill>
            </a:ext>
          </a:extLst>
        </p:spPr>
        <p:txBody>
          <a:bodyPr vert="horz" wrap="square" lIns="68553" tIns="34277" rIns="68553" bIns="34277" numCol="1" anchor="t" anchorCtr="0" compatLnSpc="1"/>
          <a:lstStyle/>
          <a:p>
            <a:endParaRPr lang="zh-CN" altLang="en-US" sz="1015">
              <a:cs typeface="+mn-ea"/>
            </a:endParaRPr>
          </a:p>
        </p:txBody>
      </p:sp>
      <p:sp>
        <p:nvSpPr>
          <p:cNvPr id="86" name="Freeform 24"/>
          <p:cNvSpPr>
            <a:spLocks noEditPoints="1"/>
          </p:cNvSpPr>
          <p:nvPr/>
        </p:nvSpPr>
        <p:spPr bwMode="auto">
          <a:xfrm>
            <a:off x="2469636" y="1221466"/>
            <a:ext cx="332803" cy="332933"/>
          </a:xfrm>
          <a:custGeom>
            <a:avLst/>
            <a:gdLst>
              <a:gd name="T0" fmla="*/ 23 w 47"/>
              <a:gd name="T1" fmla="*/ 0 h 47"/>
              <a:gd name="T2" fmla="*/ 47 w 47"/>
              <a:gd name="T3" fmla="*/ 24 h 47"/>
              <a:gd name="T4" fmla="*/ 23 w 47"/>
              <a:gd name="T5" fmla="*/ 47 h 47"/>
              <a:gd name="T6" fmla="*/ 0 w 47"/>
              <a:gd name="T7" fmla="*/ 24 h 47"/>
              <a:gd name="T8" fmla="*/ 23 w 47"/>
              <a:gd name="T9" fmla="*/ 0 h 47"/>
              <a:gd name="T10" fmla="*/ 23 w 47"/>
              <a:gd name="T11" fmla="*/ 15 h 47"/>
              <a:gd name="T12" fmla="*/ 15 w 47"/>
              <a:gd name="T13" fmla="*/ 24 h 47"/>
              <a:gd name="T14" fmla="*/ 23 w 47"/>
              <a:gd name="T15" fmla="*/ 32 h 47"/>
              <a:gd name="T16" fmla="*/ 32 w 47"/>
              <a:gd name="T17" fmla="*/ 24 h 47"/>
              <a:gd name="T18" fmla="*/ 23 w 47"/>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3" y="0"/>
                </a:moveTo>
                <a:cubicBezTo>
                  <a:pt x="36" y="0"/>
                  <a:pt x="47" y="11"/>
                  <a:pt x="47" y="24"/>
                </a:cubicBezTo>
                <a:cubicBezTo>
                  <a:pt x="47" y="37"/>
                  <a:pt x="36" y="47"/>
                  <a:pt x="23" y="47"/>
                </a:cubicBezTo>
                <a:cubicBezTo>
                  <a:pt x="10" y="47"/>
                  <a:pt x="0" y="37"/>
                  <a:pt x="0" y="24"/>
                </a:cubicBezTo>
                <a:cubicBezTo>
                  <a:pt x="0" y="11"/>
                  <a:pt x="10" y="0"/>
                  <a:pt x="23" y="0"/>
                </a:cubicBezTo>
                <a:close/>
                <a:moveTo>
                  <a:pt x="23" y="15"/>
                </a:moveTo>
                <a:cubicBezTo>
                  <a:pt x="19" y="15"/>
                  <a:pt x="15" y="19"/>
                  <a:pt x="15" y="24"/>
                </a:cubicBezTo>
                <a:cubicBezTo>
                  <a:pt x="15" y="28"/>
                  <a:pt x="19" y="32"/>
                  <a:pt x="23" y="32"/>
                </a:cubicBezTo>
                <a:cubicBezTo>
                  <a:pt x="28" y="32"/>
                  <a:pt x="32" y="28"/>
                  <a:pt x="32" y="24"/>
                </a:cubicBezTo>
                <a:cubicBezTo>
                  <a:pt x="32" y="19"/>
                  <a:pt x="28" y="15"/>
                  <a:pt x="23" y="15"/>
                </a:cubicBezTo>
                <a:close/>
              </a:path>
            </a:pathLst>
          </a:custGeom>
          <a:solidFill>
            <a:srgbClr val="00B0F0"/>
          </a:solidFill>
          <a:ln w="19050">
            <a:noFill/>
          </a:ln>
          <a:effectLst/>
        </p:spPr>
        <p:txBody>
          <a:bodyPr vert="horz" wrap="square" lIns="68553" tIns="34277" rIns="68553" bIns="34277" numCol="1" anchor="t" anchorCtr="0" compatLnSpc="1"/>
          <a:lstStyle/>
          <a:p>
            <a:pPr algn="ctr" fontAlgn="base">
              <a:spcBef>
                <a:spcPct val="0"/>
              </a:spcBef>
              <a:spcAft>
                <a:spcPct val="0"/>
              </a:spcAft>
            </a:pPr>
            <a:endParaRPr lang="zh-CN" altLang="en-US" sz="2100" b="1">
              <a:solidFill>
                <a:srgbClr val="FF0000"/>
              </a:solidFill>
              <a:latin typeface="Arial" panose="020B0604020202020204" pitchFamily="34" charset="0"/>
              <a:cs typeface="+mn-ea"/>
            </a:endParaRPr>
          </a:p>
        </p:txBody>
      </p:sp>
      <p:sp>
        <p:nvSpPr>
          <p:cNvPr id="87" name="Freeform 25"/>
          <p:cNvSpPr>
            <a:spLocks noEditPoints="1"/>
          </p:cNvSpPr>
          <p:nvPr/>
        </p:nvSpPr>
        <p:spPr bwMode="auto">
          <a:xfrm>
            <a:off x="1690095" y="1221466"/>
            <a:ext cx="335802" cy="332933"/>
          </a:xfrm>
          <a:custGeom>
            <a:avLst/>
            <a:gdLst>
              <a:gd name="T0" fmla="*/ 24 w 47"/>
              <a:gd name="T1" fmla="*/ 0 h 47"/>
              <a:gd name="T2" fmla="*/ 47 w 47"/>
              <a:gd name="T3" fmla="*/ 24 h 47"/>
              <a:gd name="T4" fmla="*/ 24 w 47"/>
              <a:gd name="T5" fmla="*/ 47 h 47"/>
              <a:gd name="T6" fmla="*/ 0 w 47"/>
              <a:gd name="T7" fmla="*/ 24 h 47"/>
              <a:gd name="T8" fmla="*/ 24 w 47"/>
              <a:gd name="T9" fmla="*/ 0 h 47"/>
              <a:gd name="T10" fmla="*/ 24 w 47"/>
              <a:gd name="T11" fmla="*/ 15 h 47"/>
              <a:gd name="T12" fmla="*/ 15 w 47"/>
              <a:gd name="T13" fmla="*/ 24 h 47"/>
              <a:gd name="T14" fmla="*/ 24 w 47"/>
              <a:gd name="T15" fmla="*/ 32 h 47"/>
              <a:gd name="T16" fmla="*/ 32 w 47"/>
              <a:gd name="T17" fmla="*/ 24 h 47"/>
              <a:gd name="T18" fmla="*/ 24 w 47"/>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4" y="0"/>
                </a:moveTo>
                <a:cubicBezTo>
                  <a:pt x="37" y="0"/>
                  <a:pt x="47" y="11"/>
                  <a:pt x="47" y="24"/>
                </a:cubicBezTo>
                <a:cubicBezTo>
                  <a:pt x="47" y="37"/>
                  <a:pt x="37" y="47"/>
                  <a:pt x="24" y="47"/>
                </a:cubicBezTo>
                <a:cubicBezTo>
                  <a:pt x="11" y="47"/>
                  <a:pt x="0" y="37"/>
                  <a:pt x="0" y="24"/>
                </a:cubicBezTo>
                <a:cubicBezTo>
                  <a:pt x="0" y="11"/>
                  <a:pt x="11" y="0"/>
                  <a:pt x="24" y="0"/>
                </a:cubicBezTo>
                <a:close/>
                <a:moveTo>
                  <a:pt x="24" y="15"/>
                </a:moveTo>
                <a:cubicBezTo>
                  <a:pt x="19" y="15"/>
                  <a:pt x="15" y="19"/>
                  <a:pt x="15" y="24"/>
                </a:cubicBezTo>
                <a:cubicBezTo>
                  <a:pt x="15" y="28"/>
                  <a:pt x="19" y="32"/>
                  <a:pt x="24" y="32"/>
                </a:cubicBezTo>
                <a:cubicBezTo>
                  <a:pt x="28" y="32"/>
                  <a:pt x="32" y="28"/>
                  <a:pt x="32" y="24"/>
                </a:cubicBezTo>
                <a:cubicBezTo>
                  <a:pt x="32" y="19"/>
                  <a:pt x="28" y="15"/>
                  <a:pt x="24" y="15"/>
                </a:cubicBezTo>
                <a:close/>
              </a:path>
            </a:pathLst>
          </a:custGeom>
          <a:solidFill>
            <a:srgbClr val="00B0F0"/>
          </a:solidFill>
          <a:ln w="19050">
            <a:noFill/>
          </a:ln>
          <a:effectLst/>
        </p:spPr>
        <p:txBody>
          <a:bodyPr vert="horz" wrap="square" lIns="68553" tIns="34277" rIns="68553" bIns="34277" numCol="1" anchor="t" anchorCtr="0" compatLnSpc="1"/>
          <a:lstStyle/>
          <a:p>
            <a:pPr algn="ctr" fontAlgn="base">
              <a:spcBef>
                <a:spcPct val="0"/>
              </a:spcBef>
              <a:spcAft>
                <a:spcPct val="0"/>
              </a:spcAft>
            </a:pPr>
            <a:endParaRPr lang="zh-CN" altLang="en-US" sz="2100" b="1">
              <a:solidFill>
                <a:srgbClr val="FF0000"/>
              </a:solidFill>
              <a:latin typeface="Arial" panose="020B0604020202020204" pitchFamily="34" charset="0"/>
              <a:cs typeface="+mn-ea"/>
            </a:endParaRPr>
          </a:p>
        </p:txBody>
      </p:sp>
      <p:sp>
        <p:nvSpPr>
          <p:cNvPr id="88" name="Freeform 26"/>
          <p:cNvSpPr>
            <a:spLocks noEditPoints="1"/>
          </p:cNvSpPr>
          <p:nvPr/>
        </p:nvSpPr>
        <p:spPr bwMode="auto">
          <a:xfrm>
            <a:off x="913555" y="1221466"/>
            <a:ext cx="338799" cy="332933"/>
          </a:xfrm>
          <a:custGeom>
            <a:avLst/>
            <a:gdLst>
              <a:gd name="T0" fmla="*/ 24 w 48"/>
              <a:gd name="T1" fmla="*/ 0 h 47"/>
              <a:gd name="T2" fmla="*/ 48 w 48"/>
              <a:gd name="T3" fmla="*/ 24 h 47"/>
              <a:gd name="T4" fmla="*/ 24 w 48"/>
              <a:gd name="T5" fmla="*/ 47 h 47"/>
              <a:gd name="T6" fmla="*/ 0 w 48"/>
              <a:gd name="T7" fmla="*/ 24 h 47"/>
              <a:gd name="T8" fmla="*/ 24 w 48"/>
              <a:gd name="T9" fmla="*/ 0 h 47"/>
              <a:gd name="T10" fmla="*/ 24 w 48"/>
              <a:gd name="T11" fmla="*/ 15 h 47"/>
              <a:gd name="T12" fmla="*/ 15 w 48"/>
              <a:gd name="T13" fmla="*/ 24 h 47"/>
              <a:gd name="T14" fmla="*/ 24 w 48"/>
              <a:gd name="T15" fmla="*/ 32 h 47"/>
              <a:gd name="T16" fmla="*/ 32 w 48"/>
              <a:gd name="T17" fmla="*/ 24 h 47"/>
              <a:gd name="T18" fmla="*/ 24 w 48"/>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7">
                <a:moveTo>
                  <a:pt x="24" y="0"/>
                </a:moveTo>
                <a:cubicBezTo>
                  <a:pt x="37" y="0"/>
                  <a:pt x="48" y="11"/>
                  <a:pt x="48" y="24"/>
                </a:cubicBezTo>
                <a:cubicBezTo>
                  <a:pt x="48" y="37"/>
                  <a:pt x="37" y="47"/>
                  <a:pt x="24" y="47"/>
                </a:cubicBezTo>
                <a:cubicBezTo>
                  <a:pt x="11" y="47"/>
                  <a:pt x="0" y="37"/>
                  <a:pt x="0" y="24"/>
                </a:cubicBezTo>
                <a:cubicBezTo>
                  <a:pt x="0" y="11"/>
                  <a:pt x="11" y="0"/>
                  <a:pt x="24" y="0"/>
                </a:cubicBezTo>
                <a:close/>
                <a:moveTo>
                  <a:pt x="24" y="15"/>
                </a:moveTo>
                <a:cubicBezTo>
                  <a:pt x="19" y="15"/>
                  <a:pt x="15" y="19"/>
                  <a:pt x="15" y="24"/>
                </a:cubicBezTo>
                <a:cubicBezTo>
                  <a:pt x="15" y="28"/>
                  <a:pt x="19" y="32"/>
                  <a:pt x="24" y="32"/>
                </a:cubicBezTo>
                <a:cubicBezTo>
                  <a:pt x="29" y="32"/>
                  <a:pt x="32" y="28"/>
                  <a:pt x="32" y="24"/>
                </a:cubicBezTo>
                <a:cubicBezTo>
                  <a:pt x="32" y="19"/>
                  <a:pt x="29" y="15"/>
                  <a:pt x="24" y="15"/>
                </a:cubicBezTo>
                <a:close/>
              </a:path>
            </a:pathLst>
          </a:custGeom>
          <a:solidFill>
            <a:srgbClr val="00B0F0"/>
          </a:solidFill>
          <a:ln w="19050">
            <a:noFill/>
          </a:ln>
          <a:effectLst/>
        </p:spPr>
        <p:txBody>
          <a:bodyPr vert="horz" wrap="square" lIns="68553" tIns="34277" rIns="68553" bIns="34277" numCol="1" anchor="t" anchorCtr="0" compatLnSpc="1"/>
          <a:lstStyle/>
          <a:p>
            <a:pPr algn="ctr" fontAlgn="base">
              <a:spcBef>
                <a:spcPct val="0"/>
              </a:spcBef>
              <a:spcAft>
                <a:spcPct val="0"/>
              </a:spcAft>
            </a:pPr>
            <a:endParaRPr lang="zh-CN" altLang="en-US" sz="2100" b="1">
              <a:solidFill>
                <a:srgbClr val="FF0000"/>
              </a:solidFill>
              <a:latin typeface="Arial" panose="020B0604020202020204" pitchFamily="34" charset="0"/>
              <a:cs typeface="+mn-ea"/>
            </a:endParaRPr>
          </a:p>
        </p:txBody>
      </p:sp>
      <p:sp>
        <p:nvSpPr>
          <p:cNvPr id="89" name="TextBox 22"/>
          <p:cNvSpPr txBox="1"/>
          <p:nvPr/>
        </p:nvSpPr>
        <p:spPr>
          <a:xfrm>
            <a:off x="4199455" y="1909990"/>
            <a:ext cx="513548" cy="1122332"/>
          </a:xfrm>
          <a:prstGeom prst="rect">
            <a:avLst/>
          </a:prstGeom>
          <a:noFill/>
        </p:spPr>
        <p:txBody>
          <a:bodyPr wrap="none" lIns="68553" tIns="34277" rIns="68553" bIns="34277" rtlCol="0" anchor="ctr">
            <a:spAutoFit/>
          </a:bodyPr>
          <a:lstStyle/>
          <a:p>
            <a:pPr algn="ctr" fontAlgn="base">
              <a:lnSpc>
                <a:spcPct val="200000"/>
              </a:lnSpc>
              <a:spcBef>
                <a:spcPct val="0"/>
              </a:spcBef>
              <a:spcAft>
                <a:spcPct val="0"/>
              </a:spcAft>
            </a:pPr>
            <a:r>
              <a:rPr lang="en-US" altLang="zh-CN" sz="4050" b="1" dirty="0">
                <a:latin typeface="Arial" panose="020B0604020202020204" pitchFamily="34" charset="0"/>
                <a:cs typeface="+mn-ea"/>
              </a:rPr>
              <a:t>A</a:t>
            </a:r>
            <a:endParaRPr lang="zh-CN" altLang="en-US" sz="4050" b="1" dirty="0">
              <a:latin typeface="Arial" panose="020B0604020202020204" pitchFamily="34" charset="0"/>
              <a:cs typeface="+mn-ea"/>
            </a:endParaRPr>
          </a:p>
        </p:txBody>
      </p:sp>
      <p:sp>
        <p:nvSpPr>
          <p:cNvPr id="90" name="TextBox 23"/>
          <p:cNvSpPr txBox="1"/>
          <p:nvPr/>
        </p:nvSpPr>
        <p:spPr>
          <a:xfrm>
            <a:off x="4204336" y="3053688"/>
            <a:ext cx="513548" cy="692471"/>
          </a:xfrm>
          <a:prstGeom prst="rect">
            <a:avLst/>
          </a:prstGeom>
          <a:noFill/>
        </p:spPr>
        <p:txBody>
          <a:bodyPr wrap="none" lIns="68553" tIns="34277" rIns="68553" bIns="34277" rtlCol="0" anchor="ctr">
            <a:spAutoFit/>
          </a:bodyPr>
          <a:lstStyle/>
          <a:p>
            <a:r>
              <a:rPr lang="en-US" altLang="zh-CN" sz="4050" b="1" dirty="0">
                <a:latin typeface="Arial" panose="020B0604020202020204" pitchFamily="34" charset="0"/>
                <a:cs typeface="+mn-ea"/>
              </a:rPr>
              <a:t>B</a:t>
            </a:r>
            <a:endParaRPr lang="zh-CN" altLang="en-US" sz="4050" b="1" dirty="0">
              <a:latin typeface="Arial" panose="020B0604020202020204" pitchFamily="34" charset="0"/>
              <a:cs typeface="+mn-ea"/>
            </a:endParaRPr>
          </a:p>
        </p:txBody>
      </p:sp>
      <p:sp>
        <p:nvSpPr>
          <p:cNvPr id="91" name="TextBox 24"/>
          <p:cNvSpPr txBox="1"/>
          <p:nvPr/>
        </p:nvSpPr>
        <p:spPr>
          <a:xfrm>
            <a:off x="4204336" y="3863778"/>
            <a:ext cx="513548" cy="692471"/>
          </a:xfrm>
          <a:prstGeom prst="rect">
            <a:avLst/>
          </a:prstGeom>
          <a:noFill/>
        </p:spPr>
        <p:txBody>
          <a:bodyPr wrap="none" lIns="68553" tIns="34277" rIns="68553" bIns="34277" rtlCol="0" anchor="ctr">
            <a:spAutoFit/>
          </a:bodyPr>
          <a:lstStyle/>
          <a:p>
            <a:r>
              <a:rPr lang="en-US" altLang="zh-CN" sz="4050" b="1" dirty="0">
                <a:latin typeface="Arial" panose="020B0604020202020204" pitchFamily="34" charset="0"/>
                <a:cs typeface="+mn-ea"/>
              </a:rPr>
              <a:t>C</a:t>
            </a:r>
            <a:endParaRPr lang="zh-CN" altLang="en-US" sz="4050" b="1" dirty="0">
              <a:latin typeface="Arial" panose="020B0604020202020204" pitchFamily="34" charset="0"/>
              <a:cs typeface="+mn-ea"/>
            </a:endParaRPr>
          </a:p>
        </p:txBody>
      </p:sp>
      <p:sp>
        <p:nvSpPr>
          <p:cNvPr id="92" name="TextBox 25"/>
          <p:cNvSpPr txBox="1"/>
          <p:nvPr/>
        </p:nvSpPr>
        <p:spPr>
          <a:xfrm>
            <a:off x="4787345" y="2319471"/>
            <a:ext cx="3746535" cy="609371"/>
          </a:xfrm>
          <a:prstGeom prst="rect">
            <a:avLst/>
          </a:prstGeom>
          <a:noFill/>
        </p:spPr>
        <p:txBody>
          <a:bodyPr wrap="square" lIns="68553" tIns="34277" rIns="68553" bIns="34277" rtlCol="0">
            <a:spAutoFit/>
          </a:bodyPr>
          <a:lstStyle/>
          <a:p>
            <a:pPr>
              <a:lnSpc>
                <a:spcPct val="130000"/>
              </a:lnSpc>
            </a:pPr>
            <a:r>
              <a:rPr lang="zh-CN" altLang="en-US" sz="900" dirty="0">
                <a:latin typeface="+mn-ea"/>
                <a:cs typeface="+mn-ea"/>
              </a:rPr>
              <a:t>您的内容打在这里，或者通过复制您的文本后，在此框中选择粘贴，并选择只保留文字。您的内容打在</a:t>
            </a:r>
            <a:r>
              <a:rPr lang="zh-CN" altLang="en-US" sz="900">
                <a:latin typeface="+mn-ea"/>
                <a:cs typeface="+mn-ea"/>
              </a:rPr>
              <a:t>这里，或者通过通过复制您的文本。您的内容打在这里，或者通过通过复制您的文本。</a:t>
            </a:r>
            <a:endParaRPr lang="zh-CN" altLang="en-US" sz="900">
              <a:latin typeface="+mn-ea"/>
              <a:cs typeface="+mn-ea"/>
            </a:endParaRPr>
          </a:p>
        </p:txBody>
      </p:sp>
      <p:sp>
        <p:nvSpPr>
          <p:cNvPr id="93" name="TextBox 26"/>
          <p:cNvSpPr txBox="1"/>
          <p:nvPr/>
        </p:nvSpPr>
        <p:spPr>
          <a:xfrm>
            <a:off x="4787345" y="3132151"/>
            <a:ext cx="3746535" cy="609371"/>
          </a:xfrm>
          <a:prstGeom prst="rect">
            <a:avLst/>
          </a:prstGeom>
          <a:noFill/>
        </p:spPr>
        <p:txBody>
          <a:bodyPr wrap="square" lIns="68553" tIns="34277" rIns="68553" bIns="34277" rtlCol="0">
            <a:spAutoFit/>
          </a:bodyPr>
          <a:lstStyle/>
          <a:p>
            <a:pPr>
              <a:lnSpc>
                <a:spcPct val="130000"/>
              </a:lnSpc>
            </a:pPr>
            <a:r>
              <a:rPr lang="zh-CN" altLang="en-US" sz="900" dirty="0">
                <a:latin typeface="+mn-ea"/>
                <a:cs typeface="+mn-ea"/>
              </a:rPr>
              <a:t>您的内容打在这里，或者通过复制您的文本后，在此框中选择粘贴，并选择只保留文字。您的内容打</a:t>
            </a:r>
            <a:r>
              <a:rPr lang="zh-CN" altLang="en-US" sz="900">
                <a:latin typeface="+mn-ea"/>
                <a:cs typeface="+mn-ea"/>
              </a:rPr>
              <a:t>在这里 ，或者通过复制您的文本后，在此框中选择粘贴，并选择只保留文字。</a:t>
            </a:r>
            <a:endParaRPr lang="zh-CN" altLang="en-US" sz="900">
              <a:latin typeface="+mn-ea"/>
              <a:cs typeface="+mn-ea"/>
            </a:endParaRPr>
          </a:p>
        </p:txBody>
      </p:sp>
      <p:sp>
        <p:nvSpPr>
          <p:cNvPr id="94" name="TextBox 27"/>
          <p:cNvSpPr txBox="1"/>
          <p:nvPr/>
        </p:nvSpPr>
        <p:spPr>
          <a:xfrm>
            <a:off x="4787345" y="3974477"/>
            <a:ext cx="3746535" cy="411753"/>
          </a:xfrm>
          <a:prstGeom prst="rect">
            <a:avLst/>
          </a:prstGeom>
          <a:noFill/>
        </p:spPr>
        <p:txBody>
          <a:bodyPr wrap="square" lIns="68553" tIns="34277" rIns="68553" bIns="34277" rtlCol="0">
            <a:spAutoFit/>
          </a:bodyPr>
          <a:lstStyle/>
          <a:p>
            <a:pPr>
              <a:lnSpc>
                <a:spcPct val="130000"/>
              </a:lnSpc>
            </a:pPr>
            <a:r>
              <a:rPr lang="zh-CN" altLang="en-US" sz="900" dirty="0">
                <a:latin typeface="+mn-ea"/>
                <a:cs typeface="+mn-ea"/>
              </a:rPr>
              <a:t>您的内容打在这里，或者通过复制您的文本后，在此框中选择粘贴，并选择只保留文字。您的内容打在</a:t>
            </a:r>
            <a:r>
              <a:rPr lang="zh-CN" altLang="en-US" sz="900">
                <a:latin typeface="+mn-ea"/>
                <a:cs typeface="+mn-ea"/>
              </a:rPr>
              <a:t>这里，或者通过通过复制您的文本。</a:t>
            </a:r>
            <a:endParaRPr lang="zh-CN" altLang="en-US" sz="900">
              <a:latin typeface="+mn-ea"/>
              <a:cs typeface="+mn-ea"/>
            </a:endParaRPr>
          </a:p>
        </p:txBody>
      </p:sp>
    </p:spTree>
    <p:custDataLst>
      <p:tags r:id="rId1"/>
    </p:custDataLst>
  </p:cSld>
  <p:clrMapOvr>
    <a:overrideClrMapping bg1="lt1" tx1="dk1" bg2="lt2" tx2="dk2" accent1="accent1" accent2="accent2" accent3="accent3" accent4="accent4" accent5="accent5" accent6="accent6" hlink="hlink" folHlink="folHlink"/>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53" presetClass="entr" presetSubtype="16" fill="hold" grpId="0" nodeType="afterEffect">
                                  <p:stCondLst>
                                    <p:cond delay="0"/>
                                  </p:stCondLst>
                                  <p:childTnLst>
                                    <p:set>
                                      <p:cBhvr>
                                        <p:cTn id="19" dur="1" fill="hold">
                                          <p:stCondLst>
                                            <p:cond delay="0"/>
                                          </p:stCondLst>
                                        </p:cTn>
                                        <p:tgtEl>
                                          <p:spTgt spid="84"/>
                                        </p:tgtEl>
                                        <p:attrNameLst>
                                          <p:attrName>style.visibility</p:attrName>
                                        </p:attrNameLst>
                                      </p:cBhvr>
                                      <p:to>
                                        <p:strVal val="visible"/>
                                      </p:to>
                                    </p:set>
                                    <p:anim calcmode="lin" valueType="num">
                                      <p:cBhvr>
                                        <p:cTn id="20" dur="500" fill="hold"/>
                                        <p:tgtEl>
                                          <p:spTgt spid="84"/>
                                        </p:tgtEl>
                                        <p:attrNameLst>
                                          <p:attrName>ppt_w</p:attrName>
                                        </p:attrNameLst>
                                      </p:cBhvr>
                                      <p:tavLst>
                                        <p:tav tm="0">
                                          <p:val>
                                            <p:fltVal val="0"/>
                                          </p:val>
                                        </p:tav>
                                        <p:tav tm="100000">
                                          <p:val>
                                            <p:strVal val="#ppt_w"/>
                                          </p:val>
                                        </p:tav>
                                      </p:tavLst>
                                    </p:anim>
                                    <p:anim calcmode="lin" valueType="num">
                                      <p:cBhvr>
                                        <p:cTn id="21" dur="500" fill="hold"/>
                                        <p:tgtEl>
                                          <p:spTgt spid="84"/>
                                        </p:tgtEl>
                                        <p:attrNameLst>
                                          <p:attrName>ppt_h</p:attrName>
                                        </p:attrNameLst>
                                      </p:cBhvr>
                                      <p:tavLst>
                                        <p:tav tm="0">
                                          <p:val>
                                            <p:fltVal val="0"/>
                                          </p:val>
                                        </p:tav>
                                        <p:tav tm="100000">
                                          <p:val>
                                            <p:strVal val="#ppt_h"/>
                                          </p:val>
                                        </p:tav>
                                      </p:tavLst>
                                    </p:anim>
                                    <p:animEffect transition="in" filter="fade">
                                      <p:cBhvr>
                                        <p:cTn id="22" dur="500"/>
                                        <p:tgtEl>
                                          <p:spTgt spid="84"/>
                                        </p:tgtEl>
                                      </p:cBhvr>
                                    </p:animEffect>
                                  </p:childTnLst>
                                </p:cTn>
                              </p:par>
                            </p:childTnLst>
                          </p:cTn>
                        </p:par>
                        <p:par>
                          <p:cTn id="23" fill="hold">
                            <p:stCondLst>
                              <p:cond delay="1000"/>
                            </p:stCondLst>
                            <p:childTnLst>
                              <p:par>
                                <p:cTn id="24" presetID="22" presetClass="entr" presetSubtype="2" fill="hold" grpId="0" nodeType="afterEffect">
                                  <p:stCondLst>
                                    <p:cond delay="0"/>
                                  </p:stCondLst>
                                  <p:childTnLst>
                                    <p:set>
                                      <p:cBhvr>
                                        <p:cTn id="25" dur="1" fill="hold">
                                          <p:stCondLst>
                                            <p:cond delay="0"/>
                                          </p:stCondLst>
                                        </p:cTn>
                                        <p:tgtEl>
                                          <p:spTgt spid="85"/>
                                        </p:tgtEl>
                                        <p:attrNameLst>
                                          <p:attrName>style.visibility</p:attrName>
                                        </p:attrNameLst>
                                      </p:cBhvr>
                                      <p:to>
                                        <p:strVal val="visible"/>
                                      </p:to>
                                    </p:set>
                                    <p:animEffect transition="in" filter="wipe(right)">
                                      <p:cBhvr>
                                        <p:cTn id="26" dur="500"/>
                                        <p:tgtEl>
                                          <p:spTgt spid="85"/>
                                        </p:tgtEl>
                                      </p:cBhvr>
                                    </p:animEffect>
                                  </p:childTnLst>
                                </p:cTn>
                              </p:par>
                            </p:childTnLst>
                          </p:cTn>
                        </p:par>
                        <p:par>
                          <p:cTn id="27" fill="hold">
                            <p:stCondLst>
                              <p:cond delay="1500"/>
                            </p:stCondLst>
                            <p:childTnLst>
                              <p:par>
                                <p:cTn id="28" presetID="49" presetClass="entr" presetSubtype="0" decel="100000" fill="hold" grpId="0" nodeType="afterEffect">
                                  <p:stCondLst>
                                    <p:cond delay="0"/>
                                  </p:stCondLst>
                                  <p:childTnLst>
                                    <p:set>
                                      <p:cBhvr>
                                        <p:cTn id="29" dur="1" fill="hold">
                                          <p:stCondLst>
                                            <p:cond delay="0"/>
                                          </p:stCondLst>
                                        </p:cTn>
                                        <p:tgtEl>
                                          <p:spTgt spid="86"/>
                                        </p:tgtEl>
                                        <p:attrNameLst>
                                          <p:attrName>style.visibility</p:attrName>
                                        </p:attrNameLst>
                                      </p:cBhvr>
                                      <p:to>
                                        <p:strVal val="visible"/>
                                      </p:to>
                                    </p:set>
                                    <p:anim calcmode="lin" valueType="num">
                                      <p:cBhvr>
                                        <p:cTn id="30" dur="500" fill="hold"/>
                                        <p:tgtEl>
                                          <p:spTgt spid="86"/>
                                        </p:tgtEl>
                                        <p:attrNameLst>
                                          <p:attrName>ppt_w</p:attrName>
                                        </p:attrNameLst>
                                      </p:cBhvr>
                                      <p:tavLst>
                                        <p:tav tm="0">
                                          <p:val>
                                            <p:fltVal val="0"/>
                                          </p:val>
                                        </p:tav>
                                        <p:tav tm="100000">
                                          <p:val>
                                            <p:strVal val="#ppt_w"/>
                                          </p:val>
                                        </p:tav>
                                      </p:tavLst>
                                    </p:anim>
                                    <p:anim calcmode="lin" valueType="num">
                                      <p:cBhvr>
                                        <p:cTn id="31" dur="500" fill="hold"/>
                                        <p:tgtEl>
                                          <p:spTgt spid="86"/>
                                        </p:tgtEl>
                                        <p:attrNameLst>
                                          <p:attrName>ppt_h</p:attrName>
                                        </p:attrNameLst>
                                      </p:cBhvr>
                                      <p:tavLst>
                                        <p:tav tm="0">
                                          <p:val>
                                            <p:fltVal val="0"/>
                                          </p:val>
                                        </p:tav>
                                        <p:tav tm="100000">
                                          <p:val>
                                            <p:strVal val="#ppt_h"/>
                                          </p:val>
                                        </p:tav>
                                      </p:tavLst>
                                    </p:anim>
                                    <p:anim calcmode="lin" valueType="num">
                                      <p:cBhvr>
                                        <p:cTn id="32" dur="500" fill="hold"/>
                                        <p:tgtEl>
                                          <p:spTgt spid="86"/>
                                        </p:tgtEl>
                                        <p:attrNameLst>
                                          <p:attrName>style.rotation</p:attrName>
                                        </p:attrNameLst>
                                      </p:cBhvr>
                                      <p:tavLst>
                                        <p:tav tm="0">
                                          <p:val>
                                            <p:fltVal val="360"/>
                                          </p:val>
                                        </p:tav>
                                        <p:tav tm="100000">
                                          <p:val>
                                            <p:fltVal val="0"/>
                                          </p:val>
                                        </p:tav>
                                      </p:tavLst>
                                    </p:anim>
                                    <p:animEffect transition="in" filter="fade">
                                      <p:cBhvr>
                                        <p:cTn id="33" dur="500"/>
                                        <p:tgtEl>
                                          <p:spTgt spid="86"/>
                                        </p:tgtEl>
                                      </p:cBhvr>
                                    </p:animEffect>
                                  </p:childTnLst>
                                </p:cTn>
                              </p:par>
                              <p:par>
                                <p:cTn id="34" presetID="49" presetClass="entr" presetSubtype="0" decel="100000" fill="hold" grpId="0" nodeType="withEffect">
                                  <p:stCondLst>
                                    <p:cond delay="200"/>
                                  </p:stCondLst>
                                  <p:childTnLst>
                                    <p:set>
                                      <p:cBhvr>
                                        <p:cTn id="35" dur="1" fill="hold">
                                          <p:stCondLst>
                                            <p:cond delay="0"/>
                                          </p:stCondLst>
                                        </p:cTn>
                                        <p:tgtEl>
                                          <p:spTgt spid="87"/>
                                        </p:tgtEl>
                                        <p:attrNameLst>
                                          <p:attrName>style.visibility</p:attrName>
                                        </p:attrNameLst>
                                      </p:cBhvr>
                                      <p:to>
                                        <p:strVal val="visible"/>
                                      </p:to>
                                    </p:set>
                                    <p:anim calcmode="lin" valueType="num">
                                      <p:cBhvr>
                                        <p:cTn id="36" dur="500" fill="hold"/>
                                        <p:tgtEl>
                                          <p:spTgt spid="87"/>
                                        </p:tgtEl>
                                        <p:attrNameLst>
                                          <p:attrName>ppt_w</p:attrName>
                                        </p:attrNameLst>
                                      </p:cBhvr>
                                      <p:tavLst>
                                        <p:tav tm="0">
                                          <p:val>
                                            <p:fltVal val="0"/>
                                          </p:val>
                                        </p:tav>
                                        <p:tav tm="100000">
                                          <p:val>
                                            <p:strVal val="#ppt_w"/>
                                          </p:val>
                                        </p:tav>
                                      </p:tavLst>
                                    </p:anim>
                                    <p:anim calcmode="lin" valueType="num">
                                      <p:cBhvr>
                                        <p:cTn id="37" dur="500" fill="hold"/>
                                        <p:tgtEl>
                                          <p:spTgt spid="87"/>
                                        </p:tgtEl>
                                        <p:attrNameLst>
                                          <p:attrName>ppt_h</p:attrName>
                                        </p:attrNameLst>
                                      </p:cBhvr>
                                      <p:tavLst>
                                        <p:tav tm="0">
                                          <p:val>
                                            <p:fltVal val="0"/>
                                          </p:val>
                                        </p:tav>
                                        <p:tav tm="100000">
                                          <p:val>
                                            <p:strVal val="#ppt_h"/>
                                          </p:val>
                                        </p:tav>
                                      </p:tavLst>
                                    </p:anim>
                                    <p:anim calcmode="lin" valueType="num">
                                      <p:cBhvr>
                                        <p:cTn id="38" dur="500" fill="hold"/>
                                        <p:tgtEl>
                                          <p:spTgt spid="87"/>
                                        </p:tgtEl>
                                        <p:attrNameLst>
                                          <p:attrName>style.rotation</p:attrName>
                                        </p:attrNameLst>
                                      </p:cBhvr>
                                      <p:tavLst>
                                        <p:tav tm="0">
                                          <p:val>
                                            <p:fltVal val="360"/>
                                          </p:val>
                                        </p:tav>
                                        <p:tav tm="100000">
                                          <p:val>
                                            <p:fltVal val="0"/>
                                          </p:val>
                                        </p:tav>
                                      </p:tavLst>
                                    </p:anim>
                                    <p:animEffect transition="in" filter="fade">
                                      <p:cBhvr>
                                        <p:cTn id="39" dur="500"/>
                                        <p:tgtEl>
                                          <p:spTgt spid="87"/>
                                        </p:tgtEl>
                                      </p:cBhvr>
                                    </p:animEffect>
                                  </p:childTnLst>
                                </p:cTn>
                              </p:par>
                              <p:par>
                                <p:cTn id="40" presetID="49" presetClass="entr" presetSubtype="0" decel="100000" fill="hold" grpId="0" nodeType="withEffect">
                                  <p:stCondLst>
                                    <p:cond delay="400"/>
                                  </p:stCondLst>
                                  <p:childTnLst>
                                    <p:set>
                                      <p:cBhvr>
                                        <p:cTn id="41" dur="1" fill="hold">
                                          <p:stCondLst>
                                            <p:cond delay="0"/>
                                          </p:stCondLst>
                                        </p:cTn>
                                        <p:tgtEl>
                                          <p:spTgt spid="88"/>
                                        </p:tgtEl>
                                        <p:attrNameLst>
                                          <p:attrName>style.visibility</p:attrName>
                                        </p:attrNameLst>
                                      </p:cBhvr>
                                      <p:to>
                                        <p:strVal val="visible"/>
                                      </p:to>
                                    </p:set>
                                    <p:anim calcmode="lin" valueType="num">
                                      <p:cBhvr>
                                        <p:cTn id="42" dur="500" fill="hold"/>
                                        <p:tgtEl>
                                          <p:spTgt spid="88"/>
                                        </p:tgtEl>
                                        <p:attrNameLst>
                                          <p:attrName>ppt_w</p:attrName>
                                        </p:attrNameLst>
                                      </p:cBhvr>
                                      <p:tavLst>
                                        <p:tav tm="0">
                                          <p:val>
                                            <p:fltVal val="0"/>
                                          </p:val>
                                        </p:tav>
                                        <p:tav tm="100000">
                                          <p:val>
                                            <p:strVal val="#ppt_w"/>
                                          </p:val>
                                        </p:tav>
                                      </p:tavLst>
                                    </p:anim>
                                    <p:anim calcmode="lin" valueType="num">
                                      <p:cBhvr>
                                        <p:cTn id="43" dur="500" fill="hold"/>
                                        <p:tgtEl>
                                          <p:spTgt spid="88"/>
                                        </p:tgtEl>
                                        <p:attrNameLst>
                                          <p:attrName>ppt_h</p:attrName>
                                        </p:attrNameLst>
                                      </p:cBhvr>
                                      <p:tavLst>
                                        <p:tav tm="0">
                                          <p:val>
                                            <p:fltVal val="0"/>
                                          </p:val>
                                        </p:tav>
                                        <p:tav tm="100000">
                                          <p:val>
                                            <p:strVal val="#ppt_h"/>
                                          </p:val>
                                        </p:tav>
                                      </p:tavLst>
                                    </p:anim>
                                    <p:anim calcmode="lin" valueType="num">
                                      <p:cBhvr>
                                        <p:cTn id="44" dur="500" fill="hold"/>
                                        <p:tgtEl>
                                          <p:spTgt spid="88"/>
                                        </p:tgtEl>
                                        <p:attrNameLst>
                                          <p:attrName>style.rotation</p:attrName>
                                        </p:attrNameLst>
                                      </p:cBhvr>
                                      <p:tavLst>
                                        <p:tav tm="0">
                                          <p:val>
                                            <p:fltVal val="360"/>
                                          </p:val>
                                        </p:tav>
                                        <p:tav tm="100000">
                                          <p:val>
                                            <p:fltVal val="0"/>
                                          </p:val>
                                        </p:tav>
                                      </p:tavLst>
                                    </p:anim>
                                    <p:animEffect transition="in" filter="fade">
                                      <p:cBhvr>
                                        <p:cTn id="45" dur="500"/>
                                        <p:tgtEl>
                                          <p:spTgt spid="88"/>
                                        </p:tgtEl>
                                      </p:cBhvr>
                                    </p:animEffect>
                                  </p:childTnLst>
                                </p:cTn>
                              </p:par>
                            </p:childTnLst>
                          </p:cTn>
                        </p:par>
                        <p:par>
                          <p:cTn id="46" fill="hold">
                            <p:stCondLst>
                              <p:cond delay="2000"/>
                            </p:stCondLst>
                            <p:childTnLst>
                              <p:par>
                                <p:cTn id="47" presetID="22" presetClass="entr" presetSubtype="8" fill="hold" grpId="0" nodeType="afterEffect">
                                  <p:stCondLst>
                                    <p:cond delay="0"/>
                                  </p:stCondLst>
                                  <p:childTnLst>
                                    <p:set>
                                      <p:cBhvr>
                                        <p:cTn id="48" dur="1" fill="hold">
                                          <p:stCondLst>
                                            <p:cond delay="0"/>
                                          </p:stCondLst>
                                        </p:cTn>
                                        <p:tgtEl>
                                          <p:spTgt spid="81"/>
                                        </p:tgtEl>
                                        <p:attrNameLst>
                                          <p:attrName>style.visibility</p:attrName>
                                        </p:attrNameLst>
                                      </p:cBhvr>
                                      <p:to>
                                        <p:strVal val="visible"/>
                                      </p:to>
                                    </p:set>
                                    <p:animEffect transition="in" filter="wipe(left)">
                                      <p:cBhvr>
                                        <p:cTn id="49" dur="500"/>
                                        <p:tgtEl>
                                          <p:spTgt spid="81"/>
                                        </p:tgtEl>
                                      </p:cBhvr>
                                    </p:animEffect>
                                  </p:childTnLst>
                                </p:cTn>
                              </p:par>
                            </p:childTnLst>
                          </p:cTn>
                        </p:par>
                        <p:par>
                          <p:cTn id="50" fill="hold">
                            <p:stCondLst>
                              <p:cond delay="2500"/>
                            </p:stCondLst>
                            <p:childTnLst>
                              <p:par>
                                <p:cTn id="51" presetID="45" presetClass="entr" presetSubtype="0" fill="hold" grpId="0" nodeType="afterEffect">
                                  <p:stCondLst>
                                    <p:cond delay="0"/>
                                  </p:stCondLst>
                                  <p:childTnLst>
                                    <p:set>
                                      <p:cBhvr>
                                        <p:cTn id="52" dur="1" fill="hold">
                                          <p:stCondLst>
                                            <p:cond delay="0"/>
                                          </p:stCondLst>
                                        </p:cTn>
                                        <p:tgtEl>
                                          <p:spTgt spid="89"/>
                                        </p:tgtEl>
                                        <p:attrNameLst>
                                          <p:attrName>style.visibility</p:attrName>
                                        </p:attrNameLst>
                                      </p:cBhvr>
                                      <p:to>
                                        <p:strVal val="visible"/>
                                      </p:to>
                                    </p:set>
                                    <p:animEffect transition="in" filter="fade">
                                      <p:cBhvr>
                                        <p:cTn id="53" dur="500"/>
                                        <p:tgtEl>
                                          <p:spTgt spid="89"/>
                                        </p:tgtEl>
                                      </p:cBhvr>
                                    </p:animEffect>
                                    <p:anim calcmode="lin" valueType="num">
                                      <p:cBhvr>
                                        <p:cTn id="54" dur="500" fill="hold"/>
                                        <p:tgtEl>
                                          <p:spTgt spid="89"/>
                                        </p:tgtEl>
                                        <p:attrNameLst>
                                          <p:attrName>ppt_w</p:attrName>
                                        </p:attrNameLst>
                                      </p:cBhvr>
                                      <p:tavLst>
                                        <p:tav tm="0" fmla="#ppt_w*sin(2.5*pi*$)">
                                          <p:val>
                                            <p:fltVal val="0"/>
                                          </p:val>
                                        </p:tav>
                                        <p:tav tm="100000">
                                          <p:val>
                                            <p:fltVal val="1"/>
                                          </p:val>
                                        </p:tav>
                                      </p:tavLst>
                                    </p:anim>
                                    <p:anim calcmode="lin" valueType="num">
                                      <p:cBhvr>
                                        <p:cTn id="55" dur="500" fill="hold"/>
                                        <p:tgtEl>
                                          <p:spTgt spid="89"/>
                                        </p:tgtEl>
                                        <p:attrNameLst>
                                          <p:attrName>ppt_h</p:attrName>
                                        </p:attrNameLst>
                                      </p:cBhvr>
                                      <p:tavLst>
                                        <p:tav tm="0">
                                          <p:val>
                                            <p:strVal val="#ppt_h"/>
                                          </p:val>
                                        </p:tav>
                                        <p:tav tm="100000">
                                          <p:val>
                                            <p:strVal val="#ppt_h"/>
                                          </p:val>
                                        </p:tav>
                                      </p:tavLst>
                                    </p:anim>
                                  </p:childTnLst>
                                </p:cTn>
                              </p:par>
                              <p:par>
                                <p:cTn id="56" presetID="22" presetClass="entr" presetSubtype="8" fill="hold" grpId="0" nodeType="withEffect">
                                  <p:stCondLst>
                                    <p:cond delay="0"/>
                                  </p:stCondLst>
                                  <p:childTnLst>
                                    <p:set>
                                      <p:cBhvr>
                                        <p:cTn id="57" dur="1" fill="hold">
                                          <p:stCondLst>
                                            <p:cond delay="0"/>
                                          </p:stCondLst>
                                        </p:cTn>
                                        <p:tgtEl>
                                          <p:spTgt spid="92"/>
                                        </p:tgtEl>
                                        <p:attrNameLst>
                                          <p:attrName>style.visibility</p:attrName>
                                        </p:attrNameLst>
                                      </p:cBhvr>
                                      <p:to>
                                        <p:strVal val="visible"/>
                                      </p:to>
                                    </p:set>
                                    <p:animEffect transition="in" filter="wipe(left)">
                                      <p:cBhvr>
                                        <p:cTn id="58" dur="500"/>
                                        <p:tgtEl>
                                          <p:spTgt spid="92"/>
                                        </p:tgtEl>
                                      </p:cBhvr>
                                    </p:animEffect>
                                  </p:childTnLst>
                                </p:cTn>
                              </p:par>
                            </p:childTnLst>
                          </p:cTn>
                        </p:par>
                        <p:par>
                          <p:cTn id="59" fill="hold">
                            <p:stCondLst>
                              <p:cond delay="3000"/>
                            </p:stCondLst>
                            <p:childTnLst>
                              <p:par>
                                <p:cTn id="60" presetID="22" presetClass="entr" presetSubtype="8" fill="hold" grpId="0" nodeType="afterEffect">
                                  <p:stCondLst>
                                    <p:cond delay="0"/>
                                  </p:stCondLst>
                                  <p:childTnLst>
                                    <p:set>
                                      <p:cBhvr>
                                        <p:cTn id="61" dur="1" fill="hold">
                                          <p:stCondLst>
                                            <p:cond delay="0"/>
                                          </p:stCondLst>
                                        </p:cTn>
                                        <p:tgtEl>
                                          <p:spTgt spid="82"/>
                                        </p:tgtEl>
                                        <p:attrNameLst>
                                          <p:attrName>style.visibility</p:attrName>
                                        </p:attrNameLst>
                                      </p:cBhvr>
                                      <p:to>
                                        <p:strVal val="visible"/>
                                      </p:to>
                                    </p:set>
                                    <p:animEffect transition="in" filter="wipe(left)">
                                      <p:cBhvr>
                                        <p:cTn id="62" dur="500"/>
                                        <p:tgtEl>
                                          <p:spTgt spid="82"/>
                                        </p:tgtEl>
                                      </p:cBhvr>
                                    </p:animEffect>
                                  </p:childTnLst>
                                </p:cTn>
                              </p:par>
                            </p:childTnLst>
                          </p:cTn>
                        </p:par>
                        <p:par>
                          <p:cTn id="63" fill="hold">
                            <p:stCondLst>
                              <p:cond delay="3500"/>
                            </p:stCondLst>
                            <p:childTnLst>
                              <p:par>
                                <p:cTn id="64" presetID="45" presetClass="entr" presetSubtype="0" fill="hold" grpId="0" nodeType="afterEffect">
                                  <p:stCondLst>
                                    <p:cond delay="0"/>
                                  </p:stCondLst>
                                  <p:childTnLst>
                                    <p:set>
                                      <p:cBhvr>
                                        <p:cTn id="65" dur="1" fill="hold">
                                          <p:stCondLst>
                                            <p:cond delay="0"/>
                                          </p:stCondLst>
                                        </p:cTn>
                                        <p:tgtEl>
                                          <p:spTgt spid="90"/>
                                        </p:tgtEl>
                                        <p:attrNameLst>
                                          <p:attrName>style.visibility</p:attrName>
                                        </p:attrNameLst>
                                      </p:cBhvr>
                                      <p:to>
                                        <p:strVal val="visible"/>
                                      </p:to>
                                    </p:set>
                                    <p:animEffect transition="in" filter="fade">
                                      <p:cBhvr>
                                        <p:cTn id="66" dur="500"/>
                                        <p:tgtEl>
                                          <p:spTgt spid="90"/>
                                        </p:tgtEl>
                                      </p:cBhvr>
                                    </p:animEffect>
                                    <p:anim calcmode="lin" valueType="num">
                                      <p:cBhvr>
                                        <p:cTn id="67" dur="500" fill="hold"/>
                                        <p:tgtEl>
                                          <p:spTgt spid="90"/>
                                        </p:tgtEl>
                                        <p:attrNameLst>
                                          <p:attrName>ppt_w</p:attrName>
                                        </p:attrNameLst>
                                      </p:cBhvr>
                                      <p:tavLst>
                                        <p:tav tm="0" fmla="#ppt_w*sin(2.5*pi*$)">
                                          <p:val>
                                            <p:fltVal val="0"/>
                                          </p:val>
                                        </p:tav>
                                        <p:tav tm="100000">
                                          <p:val>
                                            <p:fltVal val="1"/>
                                          </p:val>
                                        </p:tav>
                                      </p:tavLst>
                                    </p:anim>
                                    <p:anim calcmode="lin" valueType="num">
                                      <p:cBhvr>
                                        <p:cTn id="68" dur="500" fill="hold"/>
                                        <p:tgtEl>
                                          <p:spTgt spid="90"/>
                                        </p:tgtEl>
                                        <p:attrNameLst>
                                          <p:attrName>ppt_h</p:attrName>
                                        </p:attrNameLst>
                                      </p:cBhvr>
                                      <p:tavLst>
                                        <p:tav tm="0">
                                          <p:val>
                                            <p:strVal val="#ppt_h"/>
                                          </p:val>
                                        </p:tav>
                                        <p:tav tm="100000">
                                          <p:val>
                                            <p:strVal val="#ppt_h"/>
                                          </p:val>
                                        </p:tav>
                                      </p:tavLst>
                                    </p:anim>
                                  </p:childTnLst>
                                </p:cTn>
                              </p:par>
                              <p:par>
                                <p:cTn id="69" presetID="22" presetClass="entr" presetSubtype="8" fill="hold" grpId="0" nodeType="withEffect">
                                  <p:stCondLst>
                                    <p:cond delay="0"/>
                                  </p:stCondLst>
                                  <p:childTnLst>
                                    <p:set>
                                      <p:cBhvr>
                                        <p:cTn id="70" dur="1" fill="hold">
                                          <p:stCondLst>
                                            <p:cond delay="0"/>
                                          </p:stCondLst>
                                        </p:cTn>
                                        <p:tgtEl>
                                          <p:spTgt spid="93"/>
                                        </p:tgtEl>
                                        <p:attrNameLst>
                                          <p:attrName>style.visibility</p:attrName>
                                        </p:attrNameLst>
                                      </p:cBhvr>
                                      <p:to>
                                        <p:strVal val="visible"/>
                                      </p:to>
                                    </p:set>
                                    <p:animEffect transition="in" filter="wipe(left)">
                                      <p:cBhvr>
                                        <p:cTn id="71" dur="500"/>
                                        <p:tgtEl>
                                          <p:spTgt spid="93"/>
                                        </p:tgtEl>
                                      </p:cBhvr>
                                    </p:animEffect>
                                  </p:childTnLst>
                                </p:cTn>
                              </p:par>
                            </p:childTnLst>
                          </p:cTn>
                        </p:par>
                        <p:par>
                          <p:cTn id="72" fill="hold">
                            <p:stCondLst>
                              <p:cond delay="4000"/>
                            </p:stCondLst>
                            <p:childTnLst>
                              <p:par>
                                <p:cTn id="73" presetID="22" presetClass="entr" presetSubtype="8" fill="hold" grpId="0" nodeType="afterEffect">
                                  <p:stCondLst>
                                    <p:cond delay="0"/>
                                  </p:stCondLst>
                                  <p:childTnLst>
                                    <p:set>
                                      <p:cBhvr>
                                        <p:cTn id="74" dur="1" fill="hold">
                                          <p:stCondLst>
                                            <p:cond delay="0"/>
                                          </p:stCondLst>
                                        </p:cTn>
                                        <p:tgtEl>
                                          <p:spTgt spid="83"/>
                                        </p:tgtEl>
                                        <p:attrNameLst>
                                          <p:attrName>style.visibility</p:attrName>
                                        </p:attrNameLst>
                                      </p:cBhvr>
                                      <p:to>
                                        <p:strVal val="visible"/>
                                      </p:to>
                                    </p:set>
                                    <p:animEffect transition="in" filter="wipe(left)">
                                      <p:cBhvr>
                                        <p:cTn id="75" dur="500"/>
                                        <p:tgtEl>
                                          <p:spTgt spid="83"/>
                                        </p:tgtEl>
                                      </p:cBhvr>
                                    </p:animEffect>
                                  </p:childTnLst>
                                </p:cTn>
                              </p:par>
                            </p:childTnLst>
                          </p:cTn>
                        </p:par>
                        <p:par>
                          <p:cTn id="76" fill="hold">
                            <p:stCondLst>
                              <p:cond delay="4500"/>
                            </p:stCondLst>
                            <p:childTnLst>
                              <p:par>
                                <p:cTn id="77" presetID="45" presetClass="entr" presetSubtype="0" fill="hold" grpId="0" nodeType="afterEffect">
                                  <p:stCondLst>
                                    <p:cond delay="0"/>
                                  </p:stCondLst>
                                  <p:childTnLst>
                                    <p:set>
                                      <p:cBhvr>
                                        <p:cTn id="78" dur="1" fill="hold">
                                          <p:stCondLst>
                                            <p:cond delay="0"/>
                                          </p:stCondLst>
                                        </p:cTn>
                                        <p:tgtEl>
                                          <p:spTgt spid="91"/>
                                        </p:tgtEl>
                                        <p:attrNameLst>
                                          <p:attrName>style.visibility</p:attrName>
                                        </p:attrNameLst>
                                      </p:cBhvr>
                                      <p:to>
                                        <p:strVal val="visible"/>
                                      </p:to>
                                    </p:set>
                                    <p:animEffect transition="in" filter="fade">
                                      <p:cBhvr>
                                        <p:cTn id="79" dur="500"/>
                                        <p:tgtEl>
                                          <p:spTgt spid="91"/>
                                        </p:tgtEl>
                                      </p:cBhvr>
                                    </p:animEffect>
                                    <p:anim calcmode="lin" valueType="num">
                                      <p:cBhvr>
                                        <p:cTn id="80" dur="500" fill="hold"/>
                                        <p:tgtEl>
                                          <p:spTgt spid="91"/>
                                        </p:tgtEl>
                                        <p:attrNameLst>
                                          <p:attrName>ppt_w</p:attrName>
                                        </p:attrNameLst>
                                      </p:cBhvr>
                                      <p:tavLst>
                                        <p:tav tm="0" fmla="#ppt_w*sin(2.5*pi*$)">
                                          <p:val>
                                            <p:fltVal val="0"/>
                                          </p:val>
                                        </p:tav>
                                        <p:tav tm="100000">
                                          <p:val>
                                            <p:fltVal val="1"/>
                                          </p:val>
                                        </p:tav>
                                      </p:tavLst>
                                    </p:anim>
                                    <p:anim calcmode="lin" valueType="num">
                                      <p:cBhvr>
                                        <p:cTn id="81" dur="500" fill="hold"/>
                                        <p:tgtEl>
                                          <p:spTgt spid="91"/>
                                        </p:tgtEl>
                                        <p:attrNameLst>
                                          <p:attrName>ppt_h</p:attrName>
                                        </p:attrNameLst>
                                      </p:cBhvr>
                                      <p:tavLst>
                                        <p:tav tm="0">
                                          <p:val>
                                            <p:strVal val="#ppt_h"/>
                                          </p:val>
                                        </p:tav>
                                        <p:tav tm="100000">
                                          <p:val>
                                            <p:strVal val="#ppt_h"/>
                                          </p:val>
                                        </p:tav>
                                      </p:tavLst>
                                    </p:anim>
                                  </p:childTnLst>
                                </p:cTn>
                              </p:par>
                              <p:par>
                                <p:cTn id="82" presetID="22" presetClass="entr" presetSubtype="8" fill="hold" grpId="0" nodeType="withEffect">
                                  <p:stCondLst>
                                    <p:cond delay="0"/>
                                  </p:stCondLst>
                                  <p:childTnLst>
                                    <p:set>
                                      <p:cBhvr>
                                        <p:cTn id="83" dur="1" fill="hold">
                                          <p:stCondLst>
                                            <p:cond delay="0"/>
                                          </p:stCondLst>
                                        </p:cTn>
                                        <p:tgtEl>
                                          <p:spTgt spid="94"/>
                                        </p:tgtEl>
                                        <p:attrNameLst>
                                          <p:attrName>style.visibility</p:attrName>
                                        </p:attrNameLst>
                                      </p:cBhvr>
                                      <p:to>
                                        <p:strVal val="visible"/>
                                      </p:to>
                                    </p:set>
                                    <p:animEffect transition="in" filter="wipe(left)">
                                      <p:cBhvr>
                                        <p:cTn id="84" dur="500"/>
                                        <p:tgtEl>
                                          <p:spTgt spid="94"/>
                                        </p:tgtEl>
                                      </p:cBhvr>
                                    </p:animEffect>
                                  </p:childTnLst>
                                </p:cTn>
                              </p:par>
                            </p:childTnLst>
                          </p:cTn>
                        </p:par>
                        <p:par>
                          <p:cTn id="85" fill="hold">
                            <p:stCondLst>
                              <p:cond delay="5000"/>
                            </p:stCondLst>
                            <p:childTnLst>
                              <p:par>
                                <p:cTn id="86" presetID="10" presetClass="entr" presetSubtype="0" fill="hold" grpId="0" nodeType="afterEffect">
                                  <p:stCondLst>
                                    <p:cond delay="0"/>
                                  </p:stCondLst>
                                  <p:childTnLst>
                                    <p:set>
                                      <p:cBhvr>
                                        <p:cTn id="87" dur="1" fill="hold">
                                          <p:stCondLst>
                                            <p:cond delay="0"/>
                                          </p:stCondLst>
                                        </p:cTn>
                                        <p:tgtEl>
                                          <p:spTgt spid="38"/>
                                        </p:tgtEl>
                                        <p:attrNameLst>
                                          <p:attrName>style.visibility</p:attrName>
                                        </p:attrNameLst>
                                      </p:cBhvr>
                                      <p:to>
                                        <p:strVal val="visible"/>
                                      </p:to>
                                    </p:set>
                                    <p:animEffect transition="in" filter="fade">
                                      <p:cBhvr>
                                        <p:cTn id="88" dur="2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38" grpId="0"/>
      <p:bldP spid="81" grpId="0" animBg="1"/>
      <p:bldP spid="82" grpId="0" animBg="1"/>
      <p:bldP spid="83" grpId="0" animBg="1"/>
      <p:bldP spid="84" grpId="0" animBg="1"/>
      <p:bldP spid="85" grpId="0" animBg="1"/>
      <p:bldP spid="86" grpId="0" animBg="1"/>
      <p:bldP spid="87" grpId="0" animBg="1"/>
      <p:bldP spid="88" grpId="0" animBg="1"/>
      <p:bldP spid="89" grpId="0"/>
      <p:bldP spid="90" grpId="0"/>
      <p:bldP spid="91" grpId="0"/>
      <p:bldP spid="92" grpId="0"/>
      <p:bldP spid="93" grpId="0"/>
      <p:bldP spid="9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982438" y="106554"/>
            <a:ext cx="1364476" cy="400110"/>
          </a:xfrm>
          <a:prstGeom prst="rect">
            <a:avLst/>
          </a:prstGeom>
          <a:solidFill>
            <a:schemeClr val="bg1"/>
          </a:solidFill>
        </p:spPr>
        <p:txBody>
          <a:bodyPr wrap="none" rtlCol="0">
            <a:spAutoFit/>
          </a:bodyPr>
          <a:lstStyle/>
          <a:p>
            <a:r>
              <a:rPr lang="zh-CN" altLang="en-US" sz="2000" b="1" spc="300" dirty="0" smtClean="0">
                <a:solidFill>
                  <a:srgbClr val="00B0F0"/>
                </a:solidFill>
                <a:latin typeface="+mn-ea"/>
                <a:cs typeface="+mn-ea"/>
              </a:rPr>
              <a:t>方案评估</a:t>
            </a:r>
            <a:endParaRPr lang="zh-CN" altLang="en-US" sz="2000" b="1" spc="300" dirty="0">
              <a:solidFill>
                <a:srgbClr val="00B0F0"/>
              </a:solidFill>
              <a:latin typeface="+mn-ea"/>
              <a:cs typeface="+mn-ea"/>
            </a:endParaRPr>
          </a:p>
        </p:txBody>
      </p:sp>
      <p:sp>
        <p:nvSpPr>
          <p:cNvPr id="27" name="TextBox 26"/>
          <p:cNvSpPr txBox="1"/>
          <p:nvPr/>
        </p:nvSpPr>
        <p:spPr>
          <a:xfrm>
            <a:off x="2353539" y="168110"/>
            <a:ext cx="2514150" cy="338554"/>
          </a:xfrm>
          <a:prstGeom prst="rect">
            <a:avLst/>
          </a:prstGeom>
          <a:solidFill>
            <a:schemeClr val="bg1"/>
          </a:solid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PROJECT EVALUATION</a:t>
            </a:r>
            <a:endParaRPr lang="zh-CN" altLang="en-US" b="1" dirty="0">
              <a:solidFill>
                <a:srgbClr val="00B0F0"/>
              </a:solidFill>
            </a:endParaRPr>
          </a:p>
        </p:txBody>
      </p:sp>
      <p:cxnSp>
        <p:nvCxnSpPr>
          <p:cNvPr id="28" name="直接连接符 27"/>
          <p:cNvCxnSpPr/>
          <p:nvPr/>
        </p:nvCxnSpPr>
        <p:spPr>
          <a:xfrm>
            <a:off x="2380609" y="188523"/>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cxnSp>
        <p:nvCxnSpPr>
          <p:cNvPr id="89" name="直接连接符 88"/>
          <p:cNvCxnSpPr/>
          <p:nvPr/>
        </p:nvCxnSpPr>
        <p:spPr>
          <a:xfrm flipH="1">
            <a:off x="6099563" y="3353137"/>
            <a:ext cx="45882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4928594" y="4270539"/>
            <a:ext cx="96818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2773378" y="3366436"/>
            <a:ext cx="45882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2773379" y="2337259"/>
            <a:ext cx="45882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3640068" y="1186443"/>
            <a:ext cx="780875" cy="197168"/>
            <a:chOff x="4470269" y="1661160"/>
            <a:chExt cx="1290451" cy="262890"/>
          </a:xfrm>
        </p:grpSpPr>
        <p:cxnSp>
          <p:nvCxnSpPr>
            <p:cNvPr id="94" name="直接连接符 93"/>
            <p:cNvCxnSpPr/>
            <p:nvPr/>
          </p:nvCxnSpPr>
          <p:spPr>
            <a:xfrm flipH="1" flipV="1">
              <a:off x="5410200" y="1661160"/>
              <a:ext cx="350520" cy="26289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4470269" y="1663541"/>
              <a:ext cx="94231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208815" y="1941975"/>
            <a:ext cx="902618" cy="788672"/>
            <a:chOff x="6842760" y="2637270"/>
            <a:chExt cx="1203960" cy="1051560"/>
          </a:xfrm>
          <a:solidFill>
            <a:srgbClr val="B91F38"/>
          </a:solidFill>
        </p:grpSpPr>
        <p:sp>
          <p:nvSpPr>
            <p:cNvPr id="97" name="六边形 96"/>
            <p:cNvSpPr/>
            <p:nvPr/>
          </p:nvSpPr>
          <p:spPr>
            <a:xfrm>
              <a:off x="6842760" y="2637270"/>
              <a:ext cx="1203960" cy="1051560"/>
            </a:xfrm>
            <a:prstGeom prst="hexag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2"/>
                </a:solidFill>
                <a:latin typeface="Arial" panose="020B0604020202020204" pitchFamily="34" charset="0"/>
                <a:cs typeface="+mn-ea"/>
              </a:endParaRPr>
            </a:p>
          </p:txBody>
        </p:sp>
        <p:sp>
          <p:nvSpPr>
            <p:cNvPr id="98" name="文本框 97"/>
            <p:cNvSpPr txBox="1"/>
            <p:nvPr/>
          </p:nvSpPr>
          <p:spPr>
            <a:xfrm>
              <a:off x="7024263" y="2809107"/>
              <a:ext cx="820724" cy="738662"/>
            </a:xfrm>
            <a:prstGeom prst="rect">
              <a:avLst/>
            </a:prstGeom>
            <a:noFill/>
          </p:spPr>
          <p:txBody>
            <a:bodyPr wrap="square" rtlCol="0">
              <a:spAutoFit/>
            </a:bodyPr>
            <a:lstStyle/>
            <a:p>
              <a:pPr algn="ctr"/>
              <a:r>
                <a:rPr lang="en-US" altLang="zh-CN" sz="3000" dirty="0">
                  <a:solidFill>
                    <a:schemeClr val="bg2"/>
                  </a:solidFill>
                  <a:latin typeface="Arial" panose="020B0604020202020204" pitchFamily="34" charset="0"/>
                  <a:cs typeface="+mn-ea"/>
                </a:rPr>
                <a:t>02</a:t>
              </a:r>
              <a:endParaRPr lang="zh-CN" altLang="en-US" sz="3000" baseline="-3000" dirty="0">
                <a:solidFill>
                  <a:schemeClr val="bg2"/>
                </a:solidFill>
                <a:latin typeface="Arial" panose="020B0604020202020204" pitchFamily="34" charset="0"/>
                <a:cs typeface="+mn-ea"/>
              </a:endParaRPr>
            </a:p>
          </p:txBody>
        </p:sp>
      </p:grpSp>
      <p:grpSp>
        <p:nvGrpSpPr>
          <p:cNvPr id="99" name="组合 98"/>
          <p:cNvGrpSpPr/>
          <p:nvPr/>
        </p:nvGrpSpPr>
        <p:grpSpPr>
          <a:xfrm>
            <a:off x="4221520" y="1373332"/>
            <a:ext cx="902618" cy="788673"/>
            <a:chOff x="5525852" y="1879080"/>
            <a:chExt cx="1203960" cy="1051560"/>
          </a:xfrm>
        </p:grpSpPr>
        <p:sp>
          <p:nvSpPr>
            <p:cNvPr id="100" name="六边形 99"/>
            <p:cNvSpPr/>
            <p:nvPr/>
          </p:nvSpPr>
          <p:spPr>
            <a:xfrm>
              <a:off x="5525852" y="1879080"/>
              <a:ext cx="1203960" cy="1051560"/>
            </a:xfrm>
            <a:prstGeom prst="hexag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2"/>
                </a:solidFill>
                <a:latin typeface="Arial" panose="020B0604020202020204" pitchFamily="34" charset="0"/>
                <a:cs typeface="+mn-ea"/>
              </a:endParaRPr>
            </a:p>
          </p:txBody>
        </p:sp>
        <p:sp>
          <p:nvSpPr>
            <p:cNvPr id="101" name="文本框 100"/>
            <p:cNvSpPr txBox="1"/>
            <p:nvPr/>
          </p:nvSpPr>
          <p:spPr>
            <a:xfrm>
              <a:off x="5686669" y="1989362"/>
              <a:ext cx="882327" cy="793805"/>
            </a:xfrm>
            <a:prstGeom prst="rect">
              <a:avLst/>
            </a:prstGeom>
            <a:noFill/>
          </p:spPr>
          <p:txBody>
            <a:bodyPr wrap="square" rtlCol="0">
              <a:spAutoFit/>
            </a:bodyPr>
            <a:lstStyle/>
            <a:p>
              <a:pPr algn="ctr">
                <a:lnSpc>
                  <a:spcPct val="120000"/>
                </a:lnSpc>
              </a:pPr>
              <a:r>
                <a:rPr lang="en-US" altLang="zh-CN" sz="3000" dirty="0">
                  <a:solidFill>
                    <a:schemeClr val="bg2"/>
                  </a:solidFill>
                  <a:latin typeface="Arial" panose="020B0604020202020204" pitchFamily="34" charset="0"/>
                  <a:cs typeface="+mn-ea"/>
                </a:rPr>
                <a:t>01</a:t>
              </a:r>
              <a:endParaRPr lang="zh-CN" altLang="en-US" sz="3000" baseline="-3000" dirty="0">
                <a:solidFill>
                  <a:schemeClr val="bg2"/>
                </a:solidFill>
                <a:latin typeface="Arial" panose="020B0604020202020204" pitchFamily="34" charset="0"/>
                <a:cs typeface="+mn-ea"/>
              </a:endParaRPr>
            </a:p>
          </p:txBody>
        </p:sp>
      </p:grpSp>
      <p:grpSp>
        <p:nvGrpSpPr>
          <p:cNvPr id="102" name="组合 101"/>
          <p:cNvGrpSpPr/>
          <p:nvPr/>
        </p:nvGrpSpPr>
        <p:grpSpPr>
          <a:xfrm>
            <a:off x="5196945" y="2958802"/>
            <a:ext cx="902618" cy="788673"/>
            <a:chOff x="6842760" y="4008870"/>
            <a:chExt cx="1203960" cy="1051560"/>
          </a:xfrm>
        </p:grpSpPr>
        <p:sp>
          <p:nvSpPr>
            <p:cNvPr id="103" name="六边形 102"/>
            <p:cNvSpPr/>
            <p:nvPr/>
          </p:nvSpPr>
          <p:spPr>
            <a:xfrm>
              <a:off x="6842760" y="4008870"/>
              <a:ext cx="1203960" cy="1051560"/>
            </a:xfrm>
            <a:prstGeom prst="hexag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2"/>
                </a:solidFill>
                <a:latin typeface="Arial" panose="020B0604020202020204" pitchFamily="34" charset="0"/>
                <a:cs typeface="+mn-ea"/>
              </a:endParaRPr>
            </a:p>
          </p:txBody>
        </p:sp>
        <p:sp>
          <p:nvSpPr>
            <p:cNvPr id="104" name="文本框 103"/>
            <p:cNvSpPr txBox="1"/>
            <p:nvPr/>
          </p:nvSpPr>
          <p:spPr>
            <a:xfrm>
              <a:off x="6981635" y="4119152"/>
              <a:ext cx="926210" cy="793805"/>
            </a:xfrm>
            <a:prstGeom prst="rect">
              <a:avLst/>
            </a:prstGeom>
            <a:noFill/>
          </p:spPr>
          <p:txBody>
            <a:bodyPr wrap="square" rtlCol="0">
              <a:spAutoFit/>
            </a:bodyPr>
            <a:lstStyle/>
            <a:p>
              <a:pPr algn="ctr">
                <a:lnSpc>
                  <a:spcPct val="120000"/>
                </a:lnSpc>
              </a:pPr>
              <a:r>
                <a:rPr lang="en-US" altLang="zh-CN" sz="3000" dirty="0">
                  <a:solidFill>
                    <a:schemeClr val="bg2"/>
                  </a:solidFill>
                  <a:latin typeface="Arial" panose="020B0604020202020204" pitchFamily="34" charset="0"/>
                  <a:cs typeface="+mn-ea"/>
                </a:rPr>
                <a:t>03</a:t>
              </a:r>
              <a:endParaRPr lang="zh-CN" altLang="en-US" sz="3000" baseline="-3000" dirty="0">
                <a:solidFill>
                  <a:schemeClr val="bg2"/>
                </a:solidFill>
                <a:latin typeface="Arial" panose="020B0604020202020204" pitchFamily="34" charset="0"/>
                <a:cs typeface="+mn-ea"/>
              </a:endParaRPr>
            </a:p>
          </p:txBody>
        </p:sp>
      </p:grpSp>
      <p:grpSp>
        <p:nvGrpSpPr>
          <p:cNvPr id="105" name="组合 104"/>
          <p:cNvGrpSpPr/>
          <p:nvPr/>
        </p:nvGrpSpPr>
        <p:grpSpPr>
          <a:xfrm>
            <a:off x="3232195" y="2970676"/>
            <a:ext cx="902618" cy="788673"/>
            <a:chOff x="4206240" y="4008870"/>
            <a:chExt cx="1203960" cy="1051560"/>
          </a:xfrm>
        </p:grpSpPr>
        <p:sp>
          <p:nvSpPr>
            <p:cNvPr id="106" name="六边形 105"/>
            <p:cNvSpPr/>
            <p:nvPr/>
          </p:nvSpPr>
          <p:spPr>
            <a:xfrm>
              <a:off x="4206240" y="4008870"/>
              <a:ext cx="1203960" cy="1051560"/>
            </a:xfrm>
            <a:prstGeom prst="hexag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2"/>
                </a:solidFill>
                <a:latin typeface="Arial" panose="020B0604020202020204" pitchFamily="34" charset="0"/>
                <a:cs typeface="+mn-ea"/>
              </a:endParaRPr>
            </a:p>
          </p:txBody>
        </p:sp>
        <p:sp>
          <p:nvSpPr>
            <p:cNvPr id="107" name="文本框 106"/>
            <p:cNvSpPr txBox="1"/>
            <p:nvPr/>
          </p:nvSpPr>
          <p:spPr>
            <a:xfrm>
              <a:off x="4397857" y="4119152"/>
              <a:ext cx="820725" cy="793805"/>
            </a:xfrm>
            <a:prstGeom prst="rect">
              <a:avLst/>
            </a:prstGeom>
            <a:noFill/>
          </p:spPr>
          <p:txBody>
            <a:bodyPr wrap="square" rtlCol="0">
              <a:spAutoFit/>
            </a:bodyPr>
            <a:lstStyle/>
            <a:p>
              <a:pPr algn="ctr">
                <a:lnSpc>
                  <a:spcPct val="120000"/>
                </a:lnSpc>
              </a:pPr>
              <a:r>
                <a:rPr lang="en-US" altLang="zh-CN" sz="3000" dirty="0">
                  <a:solidFill>
                    <a:schemeClr val="bg2"/>
                  </a:solidFill>
                  <a:latin typeface="Arial" panose="020B0604020202020204" pitchFamily="34" charset="0"/>
                  <a:cs typeface="+mn-ea"/>
                </a:rPr>
                <a:t>05</a:t>
              </a:r>
              <a:endParaRPr lang="zh-CN" altLang="en-US" sz="3000" baseline="-3000" dirty="0">
                <a:solidFill>
                  <a:schemeClr val="bg2"/>
                </a:solidFill>
                <a:latin typeface="Arial" panose="020B0604020202020204" pitchFamily="34" charset="0"/>
                <a:cs typeface="+mn-ea"/>
              </a:endParaRPr>
            </a:p>
          </p:txBody>
        </p:sp>
      </p:grpSp>
      <p:grpSp>
        <p:nvGrpSpPr>
          <p:cNvPr id="108" name="组合 107"/>
          <p:cNvGrpSpPr/>
          <p:nvPr/>
        </p:nvGrpSpPr>
        <p:grpSpPr>
          <a:xfrm>
            <a:off x="3232195" y="1941975"/>
            <a:ext cx="902618" cy="788672"/>
            <a:chOff x="4206240" y="2637270"/>
            <a:chExt cx="1203960" cy="1051560"/>
          </a:xfrm>
        </p:grpSpPr>
        <p:sp>
          <p:nvSpPr>
            <p:cNvPr id="109" name="六边形 108"/>
            <p:cNvSpPr/>
            <p:nvPr/>
          </p:nvSpPr>
          <p:spPr>
            <a:xfrm>
              <a:off x="4206240" y="2637270"/>
              <a:ext cx="1203960" cy="1051560"/>
            </a:xfrm>
            <a:prstGeom prst="hexag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2"/>
                </a:solidFill>
                <a:latin typeface="Arial" panose="020B0604020202020204" pitchFamily="34" charset="0"/>
                <a:cs typeface="+mn-ea"/>
              </a:endParaRPr>
            </a:p>
          </p:txBody>
        </p:sp>
        <p:sp>
          <p:nvSpPr>
            <p:cNvPr id="110" name="文本框 109"/>
            <p:cNvSpPr txBox="1"/>
            <p:nvPr/>
          </p:nvSpPr>
          <p:spPr>
            <a:xfrm>
              <a:off x="4387743" y="2809107"/>
              <a:ext cx="820724" cy="738662"/>
            </a:xfrm>
            <a:prstGeom prst="rect">
              <a:avLst/>
            </a:prstGeom>
            <a:noFill/>
          </p:spPr>
          <p:txBody>
            <a:bodyPr wrap="square" rtlCol="0">
              <a:spAutoFit/>
            </a:bodyPr>
            <a:lstStyle/>
            <a:p>
              <a:pPr algn="ctr"/>
              <a:r>
                <a:rPr lang="en-US" altLang="zh-CN" sz="3000" dirty="0">
                  <a:solidFill>
                    <a:schemeClr val="bg2"/>
                  </a:solidFill>
                  <a:latin typeface="Arial" panose="020B0604020202020204" pitchFamily="34" charset="0"/>
                  <a:cs typeface="+mn-ea"/>
                </a:rPr>
                <a:t>06</a:t>
              </a:r>
              <a:endParaRPr lang="zh-CN" altLang="en-US" sz="3000" baseline="-3000" dirty="0">
                <a:solidFill>
                  <a:schemeClr val="bg2"/>
                </a:solidFill>
                <a:latin typeface="Arial" panose="020B0604020202020204" pitchFamily="34" charset="0"/>
                <a:cs typeface="+mn-ea"/>
              </a:endParaRPr>
            </a:p>
          </p:txBody>
        </p:sp>
      </p:grpSp>
      <p:grpSp>
        <p:nvGrpSpPr>
          <p:cNvPr id="111" name="组合 110"/>
          <p:cNvGrpSpPr/>
          <p:nvPr/>
        </p:nvGrpSpPr>
        <p:grpSpPr>
          <a:xfrm>
            <a:off x="4221520" y="3488331"/>
            <a:ext cx="902618" cy="788672"/>
            <a:chOff x="5525852" y="4683240"/>
            <a:chExt cx="1203960" cy="1051560"/>
          </a:xfrm>
          <a:solidFill>
            <a:srgbClr val="1F8EB9"/>
          </a:solidFill>
        </p:grpSpPr>
        <p:sp>
          <p:nvSpPr>
            <p:cNvPr id="112" name="六边形 111"/>
            <p:cNvSpPr/>
            <p:nvPr/>
          </p:nvSpPr>
          <p:spPr>
            <a:xfrm>
              <a:off x="5525852" y="4683240"/>
              <a:ext cx="1203960" cy="1051560"/>
            </a:xfrm>
            <a:prstGeom prst="hexag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2"/>
                </a:solidFill>
                <a:latin typeface="Arial" panose="020B0604020202020204" pitchFamily="34" charset="0"/>
                <a:cs typeface="+mn-ea"/>
              </a:endParaRPr>
            </a:p>
          </p:txBody>
        </p:sp>
        <p:sp>
          <p:nvSpPr>
            <p:cNvPr id="113" name="文本框 112"/>
            <p:cNvSpPr txBox="1"/>
            <p:nvPr/>
          </p:nvSpPr>
          <p:spPr>
            <a:xfrm>
              <a:off x="5693281" y="4855077"/>
              <a:ext cx="820724" cy="738662"/>
            </a:xfrm>
            <a:prstGeom prst="rect">
              <a:avLst/>
            </a:prstGeom>
            <a:noFill/>
          </p:spPr>
          <p:txBody>
            <a:bodyPr wrap="square" rtlCol="0">
              <a:spAutoFit/>
            </a:bodyPr>
            <a:lstStyle/>
            <a:p>
              <a:pPr algn="ctr"/>
              <a:r>
                <a:rPr lang="en-US" altLang="zh-CN" sz="3000" dirty="0">
                  <a:solidFill>
                    <a:schemeClr val="bg2"/>
                  </a:solidFill>
                  <a:latin typeface="Arial" panose="020B0604020202020204" pitchFamily="34" charset="0"/>
                  <a:cs typeface="+mn-ea"/>
                </a:rPr>
                <a:t>04</a:t>
              </a:r>
              <a:endParaRPr lang="zh-CN" altLang="en-US" sz="3000" baseline="-3000" dirty="0">
                <a:solidFill>
                  <a:schemeClr val="bg2"/>
                </a:solidFill>
                <a:latin typeface="Arial" panose="020B0604020202020204" pitchFamily="34" charset="0"/>
                <a:cs typeface="+mn-ea"/>
              </a:endParaRPr>
            </a:p>
          </p:txBody>
        </p:sp>
      </p:grpSp>
      <p:sp>
        <p:nvSpPr>
          <p:cNvPr id="114" name="矩形 113"/>
          <p:cNvSpPr/>
          <p:nvPr/>
        </p:nvSpPr>
        <p:spPr>
          <a:xfrm>
            <a:off x="2664270" y="1011318"/>
            <a:ext cx="946344" cy="311591"/>
          </a:xfrm>
          <a:prstGeom prst="rect">
            <a:avLst/>
          </a:prstGeom>
        </p:spPr>
        <p:txBody>
          <a:bodyPr wrap="none" lIns="68546" tIns="34274" rIns="68546" bIns="34274">
            <a:spAutoFit/>
          </a:bodyPr>
          <a:lstStyle/>
          <a:p>
            <a:pPr algn="r"/>
            <a:r>
              <a:rPr lang="zh-CN" altLang="en-US" sz="1575" b="1" dirty="0">
                <a:latin typeface="+mn-ea"/>
                <a:cs typeface="+mn-ea"/>
              </a:rPr>
              <a:t>添加标题</a:t>
            </a:r>
            <a:endParaRPr lang="en-US" altLang="zh-CN" sz="1575" b="1" dirty="0">
              <a:latin typeface="+mn-ea"/>
              <a:cs typeface="+mn-ea"/>
            </a:endParaRPr>
          </a:p>
        </p:txBody>
      </p:sp>
      <p:sp>
        <p:nvSpPr>
          <p:cNvPr id="115" name="矩形 47"/>
          <p:cNvSpPr>
            <a:spLocks noChangeArrowheads="1"/>
          </p:cNvSpPr>
          <p:nvPr/>
        </p:nvSpPr>
        <p:spPr bwMode="auto">
          <a:xfrm>
            <a:off x="1144059" y="1285027"/>
            <a:ext cx="2466556" cy="457016"/>
          </a:xfrm>
          <a:prstGeom prst="rect">
            <a:avLst/>
          </a:prstGeom>
          <a:noFill/>
          <a:ln>
            <a:noFill/>
          </a:ln>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r">
              <a:lnSpc>
                <a:spcPct val="120000"/>
              </a:lnSpc>
              <a:spcBef>
                <a:spcPct val="0"/>
              </a:spcBef>
              <a:buNone/>
            </a:pPr>
            <a:r>
              <a:rPr lang="zh-CN" altLang="en-US" sz="1050" dirty="0">
                <a:ea typeface="+mn-ea"/>
                <a:cs typeface="+mn-ea"/>
                <a:sym typeface="微软雅黑" panose="020B0503020204020204" pitchFamily="34" charset="-122"/>
              </a:rPr>
              <a:t>在此录入上述图表的综合描述说明，在此录入上述图表的综合描述说明。</a:t>
            </a:r>
            <a:endParaRPr lang="zh-CN" altLang="en-US" sz="1050" dirty="0">
              <a:ea typeface="+mn-ea"/>
              <a:cs typeface="+mn-ea"/>
              <a:sym typeface="微软雅黑" panose="020B0503020204020204" pitchFamily="34" charset="-122"/>
            </a:endParaRPr>
          </a:p>
        </p:txBody>
      </p:sp>
      <p:sp>
        <p:nvSpPr>
          <p:cNvPr id="116" name="矩形 115"/>
          <p:cNvSpPr/>
          <p:nvPr/>
        </p:nvSpPr>
        <p:spPr>
          <a:xfrm>
            <a:off x="1768133" y="2028206"/>
            <a:ext cx="946344" cy="311591"/>
          </a:xfrm>
          <a:prstGeom prst="rect">
            <a:avLst/>
          </a:prstGeom>
        </p:spPr>
        <p:txBody>
          <a:bodyPr wrap="none" lIns="68546" tIns="34274" rIns="68546" bIns="34274">
            <a:spAutoFit/>
          </a:bodyPr>
          <a:lstStyle/>
          <a:p>
            <a:pPr algn="r"/>
            <a:r>
              <a:rPr lang="zh-CN" altLang="en-US" sz="1575" b="1" dirty="0">
                <a:latin typeface="+mn-ea"/>
                <a:cs typeface="+mn-ea"/>
              </a:rPr>
              <a:t>添加标题</a:t>
            </a:r>
            <a:endParaRPr lang="en-US" altLang="zh-CN" sz="1575" b="1" dirty="0">
              <a:latin typeface="+mn-ea"/>
              <a:cs typeface="+mn-ea"/>
            </a:endParaRPr>
          </a:p>
        </p:txBody>
      </p:sp>
      <p:sp>
        <p:nvSpPr>
          <p:cNvPr id="117" name="矩形 47"/>
          <p:cNvSpPr>
            <a:spLocks noChangeArrowheads="1"/>
          </p:cNvSpPr>
          <p:nvPr/>
        </p:nvSpPr>
        <p:spPr bwMode="auto">
          <a:xfrm>
            <a:off x="1217051" y="2301915"/>
            <a:ext cx="1497425" cy="650915"/>
          </a:xfrm>
          <a:prstGeom prst="rect">
            <a:avLst/>
          </a:prstGeom>
          <a:noFill/>
          <a:ln>
            <a:noFill/>
          </a:ln>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r">
              <a:lnSpc>
                <a:spcPct val="120000"/>
              </a:lnSpc>
              <a:spcBef>
                <a:spcPct val="0"/>
              </a:spcBef>
              <a:buNone/>
            </a:pPr>
            <a:r>
              <a:rPr lang="zh-CN" altLang="en-US" sz="1050" dirty="0">
                <a:ea typeface="+mn-ea"/>
                <a:cs typeface="+mn-ea"/>
                <a:sym typeface="微软雅黑" panose="020B0503020204020204" pitchFamily="34" charset="-122"/>
              </a:rPr>
              <a:t>在此录入上述图表的描述说明，在此录入上述图表的描述说明。</a:t>
            </a:r>
            <a:endParaRPr lang="zh-CN" altLang="en-US" sz="1050" dirty="0">
              <a:ea typeface="+mn-ea"/>
              <a:cs typeface="+mn-ea"/>
              <a:sym typeface="微软雅黑" panose="020B0503020204020204" pitchFamily="34" charset="-122"/>
            </a:endParaRPr>
          </a:p>
        </p:txBody>
      </p:sp>
      <p:sp>
        <p:nvSpPr>
          <p:cNvPr id="118" name="矩形 117"/>
          <p:cNvSpPr/>
          <p:nvPr/>
        </p:nvSpPr>
        <p:spPr>
          <a:xfrm>
            <a:off x="1768133" y="3092730"/>
            <a:ext cx="946344" cy="311591"/>
          </a:xfrm>
          <a:prstGeom prst="rect">
            <a:avLst/>
          </a:prstGeom>
        </p:spPr>
        <p:txBody>
          <a:bodyPr wrap="none" lIns="68546" tIns="34274" rIns="68546" bIns="34274">
            <a:spAutoFit/>
          </a:bodyPr>
          <a:lstStyle/>
          <a:p>
            <a:pPr algn="r"/>
            <a:r>
              <a:rPr lang="zh-CN" altLang="en-US" sz="1575" b="1" dirty="0">
                <a:latin typeface="+mn-ea"/>
                <a:cs typeface="+mn-ea"/>
              </a:rPr>
              <a:t>添加标题</a:t>
            </a:r>
            <a:endParaRPr lang="en-US" altLang="zh-CN" sz="1575" b="1" dirty="0">
              <a:latin typeface="+mn-ea"/>
              <a:cs typeface="+mn-ea"/>
            </a:endParaRPr>
          </a:p>
        </p:txBody>
      </p:sp>
      <p:sp>
        <p:nvSpPr>
          <p:cNvPr id="119" name="矩形 47"/>
          <p:cNvSpPr>
            <a:spLocks noChangeArrowheads="1"/>
          </p:cNvSpPr>
          <p:nvPr/>
        </p:nvSpPr>
        <p:spPr bwMode="auto">
          <a:xfrm>
            <a:off x="1217052" y="3366437"/>
            <a:ext cx="1497424" cy="650915"/>
          </a:xfrm>
          <a:prstGeom prst="rect">
            <a:avLst/>
          </a:prstGeom>
          <a:noFill/>
          <a:ln>
            <a:noFill/>
          </a:ln>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r">
              <a:lnSpc>
                <a:spcPct val="120000"/>
              </a:lnSpc>
              <a:spcBef>
                <a:spcPct val="0"/>
              </a:spcBef>
              <a:buNone/>
            </a:pPr>
            <a:r>
              <a:rPr lang="zh-CN" altLang="en-US" sz="1050" dirty="0">
                <a:ea typeface="+mn-ea"/>
                <a:cs typeface="+mn-ea"/>
                <a:sym typeface="微软雅黑" panose="020B0503020204020204" pitchFamily="34" charset="-122"/>
              </a:rPr>
              <a:t>在此录入上述图表的描述说明，在此录入上述图表的描述说明。</a:t>
            </a:r>
            <a:endParaRPr lang="zh-CN" altLang="en-US" sz="1050" dirty="0">
              <a:ea typeface="+mn-ea"/>
              <a:cs typeface="+mn-ea"/>
              <a:sym typeface="微软雅黑" panose="020B0503020204020204" pitchFamily="34" charset="-122"/>
            </a:endParaRPr>
          </a:p>
        </p:txBody>
      </p:sp>
      <p:sp>
        <p:nvSpPr>
          <p:cNvPr id="120" name="矩形 119"/>
          <p:cNvSpPr/>
          <p:nvPr/>
        </p:nvSpPr>
        <p:spPr>
          <a:xfrm>
            <a:off x="6605714" y="1584595"/>
            <a:ext cx="946344" cy="311591"/>
          </a:xfrm>
          <a:prstGeom prst="rect">
            <a:avLst/>
          </a:prstGeom>
        </p:spPr>
        <p:txBody>
          <a:bodyPr wrap="none" lIns="68546" tIns="34274" rIns="68546" bIns="34274">
            <a:spAutoFit/>
          </a:bodyPr>
          <a:lstStyle/>
          <a:p>
            <a:r>
              <a:rPr lang="zh-CN" altLang="en-US" sz="1575" b="1" dirty="0">
                <a:latin typeface="+mn-ea"/>
                <a:cs typeface="+mn-ea"/>
              </a:rPr>
              <a:t>添加标题</a:t>
            </a:r>
            <a:endParaRPr lang="en-US" altLang="zh-CN" sz="1575" b="1" dirty="0">
              <a:latin typeface="+mn-ea"/>
              <a:cs typeface="+mn-ea"/>
            </a:endParaRPr>
          </a:p>
        </p:txBody>
      </p:sp>
      <p:sp>
        <p:nvSpPr>
          <p:cNvPr id="121" name="矩形 47"/>
          <p:cNvSpPr>
            <a:spLocks noChangeArrowheads="1"/>
          </p:cNvSpPr>
          <p:nvPr/>
        </p:nvSpPr>
        <p:spPr bwMode="auto">
          <a:xfrm>
            <a:off x="6605713" y="1870128"/>
            <a:ext cx="1604903" cy="650915"/>
          </a:xfrm>
          <a:prstGeom prst="rect">
            <a:avLst/>
          </a:prstGeom>
          <a:noFill/>
          <a:ln>
            <a:noFill/>
          </a:ln>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050" dirty="0">
                <a:ea typeface="+mn-ea"/>
                <a:cs typeface="+mn-ea"/>
                <a:sym typeface="微软雅黑" panose="020B0503020204020204" pitchFamily="34" charset="-122"/>
              </a:rPr>
              <a:t>在此录入上述图表的描述说明，在此录入上述图表的描述说明。</a:t>
            </a:r>
            <a:endParaRPr lang="zh-CN" altLang="en-US" sz="1050" dirty="0">
              <a:ea typeface="+mn-ea"/>
              <a:cs typeface="+mn-ea"/>
              <a:sym typeface="微软雅黑" panose="020B0503020204020204" pitchFamily="34" charset="-122"/>
            </a:endParaRPr>
          </a:p>
        </p:txBody>
      </p:sp>
      <p:sp>
        <p:nvSpPr>
          <p:cNvPr id="122" name="矩形 121"/>
          <p:cNvSpPr/>
          <p:nvPr/>
        </p:nvSpPr>
        <p:spPr>
          <a:xfrm>
            <a:off x="6619022" y="2846989"/>
            <a:ext cx="946344" cy="311591"/>
          </a:xfrm>
          <a:prstGeom prst="rect">
            <a:avLst/>
          </a:prstGeom>
        </p:spPr>
        <p:txBody>
          <a:bodyPr wrap="none" lIns="68546" tIns="34274" rIns="68546" bIns="34274">
            <a:spAutoFit/>
          </a:bodyPr>
          <a:lstStyle/>
          <a:p>
            <a:r>
              <a:rPr lang="zh-CN" altLang="en-US" sz="1575" b="1" dirty="0">
                <a:latin typeface="+mn-ea"/>
                <a:cs typeface="+mn-ea"/>
              </a:rPr>
              <a:t>添加标题</a:t>
            </a:r>
            <a:endParaRPr lang="en-US" altLang="zh-CN" sz="1575" b="1" dirty="0">
              <a:latin typeface="+mn-ea"/>
              <a:cs typeface="+mn-ea"/>
            </a:endParaRPr>
          </a:p>
        </p:txBody>
      </p:sp>
      <p:sp>
        <p:nvSpPr>
          <p:cNvPr id="123" name="矩形 47"/>
          <p:cNvSpPr>
            <a:spLocks noChangeArrowheads="1"/>
          </p:cNvSpPr>
          <p:nvPr/>
        </p:nvSpPr>
        <p:spPr bwMode="auto">
          <a:xfrm>
            <a:off x="6619023" y="3132522"/>
            <a:ext cx="1604903" cy="650915"/>
          </a:xfrm>
          <a:prstGeom prst="rect">
            <a:avLst/>
          </a:prstGeom>
          <a:noFill/>
          <a:ln>
            <a:noFill/>
          </a:ln>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050" dirty="0">
                <a:ea typeface="+mn-ea"/>
                <a:cs typeface="+mn-ea"/>
                <a:sym typeface="微软雅黑" panose="020B0503020204020204" pitchFamily="34" charset="-122"/>
              </a:rPr>
              <a:t>在此录入上述图表的描述说明，在此录入上述图表的描述说明。</a:t>
            </a:r>
            <a:endParaRPr lang="zh-CN" altLang="en-US" sz="1050" dirty="0">
              <a:ea typeface="+mn-ea"/>
              <a:cs typeface="+mn-ea"/>
              <a:sym typeface="微软雅黑" panose="020B0503020204020204" pitchFamily="34" charset="-122"/>
            </a:endParaRPr>
          </a:p>
        </p:txBody>
      </p:sp>
      <p:sp>
        <p:nvSpPr>
          <p:cNvPr id="124" name="矩形 123"/>
          <p:cNvSpPr/>
          <p:nvPr/>
        </p:nvSpPr>
        <p:spPr>
          <a:xfrm>
            <a:off x="5995449" y="3883611"/>
            <a:ext cx="946344" cy="311591"/>
          </a:xfrm>
          <a:prstGeom prst="rect">
            <a:avLst/>
          </a:prstGeom>
        </p:spPr>
        <p:txBody>
          <a:bodyPr wrap="none" lIns="68546" tIns="34274" rIns="68546" bIns="34274">
            <a:spAutoFit/>
          </a:bodyPr>
          <a:lstStyle/>
          <a:p>
            <a:r>
              <a:rPr lang="zh-CN" altLang="en-US" sz="1575" b="1" dirty="0">
                <a:latin typeface="+mn-ea"/>
                <a:cs typeface="+mn-ea"/>
              </a:rPr>
              <a:t>添加标题</a:t>
            </a:r>
            <a:endParaRPr lang="en-US" altLang="zh-CN" sz="1575" b="1" dirty="0">
              <a:latin typeface="+mn-ea"/>
              <a:cs typeface="+mn-ea"/>
            </a:endParaRPr>
          </a:p>
        </p:txBody>
      </p:sp>
      <p:sp>
        <p:nvSpPr>
          <p:cNvPr id="125" name="矩形 47"/>
          <p:cNvSpPr>
            <a:spLocks noChangeArrowheads="1"/>
          </p:cNvSpPr>
          <p:nvPr/>
        </p:nvSpPr>
        <p:spPr bwMode="auto">
          <a:xfrm>
            <a:off x="5995451" y="4169146"/>
            <a:ext cx="2138975" cy="457016"/>
          </a:xfrm>
          <a:prstGeom prst="rect">
            <a:avLst/>
          </a:prstGeom>
          <a:noFill/>
          <a:ln>
            <a:noFill/>
          </a:ln>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46" tIns="34274" rIns="68546" bIns="3427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050" dirty="0">
                <a:ea typeface="+mn-ea"/>
                <a:cs typeface="+mn-ea"/>
                <a:sym typeface="微软雅黑" panose="020B0503020204020204" pitchFamily="34" charset="-122"/>
              </a:rPr>
              <a:t>在此录入上述图表的描述说明，在此录入上述图表的描述说明。</a:t>
            </a:r>
            <a:endParaRPr lang="zh-CN" altLang="en-US" sz="1050" dirty="0">
              <a:ea typeface="+mn-ea"/>
              <a:cs typeface="+mn-ea"/>
              <a:sym typeface="微软雅黑" panose="020B0503020204020204" pitchFamily="34" charset="-122"/>
            </a:endParaRPr>
          </a:p>
        </p:txBody>
      </p:sp>
      <p:grpSp>
        <p:nvGrpSpPr>
          <p:cNvPr id="126" name="组合 125"/>
          <p:cNvGrpSpPr/>
          <p:nvPr/>
        </p:nvGrpSpPr>
        <p:grpSpPr>
          <a:xfrm flipH="1">
            <a:off x="5907426" y="1755241"/>
            <a:ext cx="662825" cy="197168"/>
            <a:chOff x="4255294" y="1661160"/>
            <a:chExt cx="1505426" cy="262890"/>
          </a:xfrm>
        </p:grpSpPr>
        <p:cxnSp>
          <p:nvCxnSpPr>
            <p:cNvPr id="127" name="直接连接符 126"/>
            <p:cNvCxnSpPr/>
            <p:nvPr/>
          </p:nvCxnSpPr>
          <p:spPr>
            <a:xfrm flipH="1" flipV="1">
              <a:off x="5410200" y="1661160"/>
              <a:ext cx="350520" cy="26289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4255294" y="1663541"/>
              <a:ext cx="115728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3965464" y="2232896"/>
            <a:ext cx="1414739" cy="1194435"/>
            <a:chOff x="5927099" y="3207123"/>
            <a:chExt cx="1887055" cy="1592580"/>
          </a:xfrm>
        </p:grpSpPr>
        <p:sp>
          <p:nvSpPr>
            <p:cNvPr id="130" name="六边形 129"/>
            <p:cNvSpPr/>
            <p:nvPr/>
          </p:nvSpPr>
          <p:spPr>
            <a:xfrm>
              <a:off x="5927099" y="3207123"/>
              <a:ext cx="1887055" cy="1592580"/>
            </a:xfrm>
            <a:prstGeom prst="hexag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2"/>
                </a:solidFill>
                <a:latin typeface="Arial" panose="020B0604020202020204" pitchFamily="34" charset="0"/>
                <a:cs typeface="+mn-ea"/>
              </a:endParaRPr>
            </a:p>
          </p:txBody>
        </p:sp>
        <p:sp>
          <p:nvSpPr>
            <p:cNvPr id="131" name="文本框 130"/>
            <p:cNvSpPr txBox="1"/>
            <p:nvPr/>
          </p:nvSpPr>
          <p:spPr>
            <a:xfrm>
              <a:off x="6291627" y="3451750"/>
              <a:ext cx="1157999" cy="1107996"/>
            </a:xfrm>
            <a:prstGeom prst="rect">
              <a:avLst/>
            </a:prstGeom>
            <a:noFill/>
          </p:spPr>
          <p:txBody>
            <a:bodyPr wrap="square" rtlCol="0">
              <a:spAutoFit/>
            </a:bodyPr>
            <a:lstStyle/>
            <a:p>
              <a:pPr algn="ctr"/>
              <a:r>
                <a:rPr lang="zh-CN" altLang="en-US" sz="2400" b="1" dirty="0" smtClean="0">
                  <a:solidFill>
                    <a:schemeClr val="bg2"/>
                  </a:solidFill>
                  <a:latin typeface="+mn-ea"/>
                  <a:cs typeface="+mn-ea"/>
                </a:rPr>
                <a:t>方案</a:t>
              </a:r>
              <a:endParaRPr lang="en-US" altLang="zh-CN" sz="2400" b="1" dirty="0" smtClean="0">
                <a:solidFill>
                  <a:schemeClr val="bg2"/>
                </a:solidFill>
                <a:latin typeface="+mn-ea"/>
                <a:cs typeface="+mn-ea"/>
              </a:endParaRPr>
            </a:p>
            <a:p>
              <a:pPr algn="ctr"/>
              <a:r>
                <a:rPr lang="zh-CN" altLang="en-US" sz="2400" b="1" dirty="0">
                  <a:solidFill>
                    <a:schemeClr val="bg2"/>
                  </a:solidFill>
                  <a:latin typeface="+mn-ea"/>
                  <a:cs typeface="+mn-ea"/>
                </a:rPr>
                <a:t>评估</a:t>
              </a:r>
              <a:endParaRPr lang="zh-CN" altLang="en-US" sz="2400" b="1" dirty="0">
                <a:solidFill>
                  <a:schemeClr val="bg2"/>
                </a:solidFill>
                <a:latin typeface="+mn-ea"/>
                <a:cs typeface="+mn-ea"/>
              </a:endParaRPr>
            </a:p>
          </p:txBody>
        </p:sp>
      </p:grpSp>
    </p:spTree>
    <p:custDataLst>
      <p:tags r:id="rId1"/>
    </p:custDataLst>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23" presetClass="entr" presetSubtype="528" fill="hold" nodeType="afterEffect">
                                  <p:stCondLst>
                                    <p:cond delay="0"/>
                                  </p:stCondLst>
                                  <p:childTnLst>
                                    <p:set>
                                      <p:cBhvr>
                                        <p:cTn id="19" dur="1" fill="hold">
                                          <p:stCondLst>
                                            <p:cond delay="0"/>
                                          </p:stCondLst>
                                        </p:cTn>
                                        <p:tgtEl>
                                          <p:spTgt spid="129"/>
                                        </p:tgtEl>
                                        <p:attrNameLst>
                                          <p:attrName>style.visibility</p:attrName>
                                        </p:attrNameLst>
                                      </p:cBhvr>
                                      <p:to>
                                        <p:strVal val="visible"/>
                                      </p:to>
                                    </p:set>
                                    <p:anim calcmode="lin" valueType="num">
                                      <p:cBhvr>
                                        <p:cTn id="20" dur="350" fill="hold"/>
                                        <p:tgtEl>
                                          <p:spTgt spid="129"/>
                                        </p:tgtEl>
                                        <p:attrNameLst>
                                          <p:attrName>ppt_w</p:attrName>
                                        </p:attrNameLst>
                                      </p:cBhvr>
                                      <p:tavLst>
                                        <p:tav tm="0">
                                          <p:val>
                                            <p:fltVal val="0"/>
                                          </p:val>
                                        </p:tav>
                                        <p:tav tm="100000">
                                          <p:val>
                                            <p:strVal val="#ppt_w"/>
                                          </p:val>
                                        </p:tav>
                                      </p:tavLst>
                                    </p:anim>
                                    <p:anim calcmode="lin" valueType="num">
                                      <p:cBhvr>
                                        <p:cTn id="21" dur="350" fill="hold"/>
                                        <p:tgtEl>
                                          <p:spTgt spid="129"/>
                                        </p:tgtEl>
                                        <p:attrNameLst>
                                          <p:attrName>ppt_h</p:attrName>
                                        </p:attrNameLst>
                                      </p:cBhvr>
                                      <p:tavLst>
                                        <p:tav tm="0">
                                          <p:val>
                                            <p:fltVal val="0"/>
                                          </p:val>
                                        </p:tav>
                                        <p:tav tm="100000">
                                          <p:val>
                                            <p:strVal val="#ppt_h"/>
                                          </p:val>
                                        </p:tav>
                                      </p:tavLst>
                                    </p:anim>
                                    <p:anim calcmode="lin" valueType="num">
                                      <p:cBhvr>
                                        <p:cTn id="22" dur="350" fill="hold"/>
                                        <p:tgtEl>
                                          <p:spTgt spid="129"/>
                                        </p:tgtEl>
                                        <p:attrNameLst>
                                          <p:attrName>ppt_x</p:attrName>
                                        </p:attrNameLst>
                                      </p:cBhvr>
                                      <p:tavLst>
                                        <p:tav tm="0">
                                          <p:val>
                                            <p:fltVal val="0.5"/>
                                          </p:val>
                                        </p:tav>
                                        <p:tav tm="100000">
                                          <p:val>
                                            <p:strVal val="#ppt_x"/>
                                          </p:val>
                                        </p:tav>
                                      </p:tavLst>
                                    </p:anim>
                                    <p:anim calcmode="lin" valueType="num">
                                      <p:cBhvr>
                                        <p:cTn id="23" dur="350" fill="hold"/>
                                        <p:tgtEl>
                                          <p:spTgt spid="129"/>
                                        </p:tgtEl>
                                        <p:attrNameLst>
                                          <p:attrName>ppt_y</p:attrName>
                                        </p:attrNameLst>
                                      </p:cBhvr>
                                      <p:tavLst>
                                        <p:tav tm="0">
                                          <p:val>
                                            <p:fltVal val="0.5"/>
                                          </p:val>
                                        </p:tav>
                                        <p:tav tm="100000">
                                          <p:val>
                                            <p:strVal val="#ppt_y"/>
                                          </p:val>
                                        </p:tav>
                                      </p:tavLst>
                                    </p:anim>
                                  </p:childTnLst>
                                </p:cTn>
                              </p:par>
                              <p:par>
                                <p:cTn id="24" presetID="2" presetClass="entr" presetSubtype="1" fill="hold" nodeType="withEffect">
                                  <p:stCondLst>
                                    <p:cond delay="750"/>
                                  </p:stCondLst>
                                  <p:childTnLst>
                                    <p:set>
                                      <p:cBhvr>
                                        <p:cTn id="25" dur="1" fill="hold">
                                          <p:stCondLst>
                                            <p:cond delay="0"/>
                                          </p:stCondLst>
                                        </p:cTn>
                                        <p:tgtEl>
                                          <p:spTgt spid="99"/>
                                        </p:tgtEl>
                                        <p:attrNameLst>
                                          <p:attrName>style.visibility</p:attrName>
                                        </p:attrNameLst>
                                      </p:cBhvr>
                                      <p:to>
                                        <p:strVal val="visible"/>
                                      </p:to>
                                    </p:set>
                                    <p:anim calcmode="lin" valueType="num">
                                      <p:cBhvr additive="base">
                                        <p:cTn id="26" dur="250" fill="hold"/>
                                        <p:tgtEl>
                                          <p:spTgt spid="99"/>
                                        </p:tgtEl>
                                        <p:attrNameLst>
                                          <p:attrName>ppt_x</p:attrName>
                                        </p:attrNameLst>
                                      </p:cBhvr>
                                      <p:tavLst>
                                        <p:tav tm="0">
                                          <p:val>
                                            <p:strVal val="#ppt_x"/>
                                          </p:val>
                                        </p:tav>
                                        <p:tav tm="100000">
                                          <p:val>
                                            <p:strVal val="#ppt_x"/>
                                          </p:val>
                                        </p:tav>
                                      </p:tavLst>
                                    </p:anim>
                                    <p:anim calcmode="lin" valueType="num">
                                      <p:cBhvr additive="base">
                                        <p:cTn id="27" dur="250" fill="hold"/>
                                        <p:tgtEl>
                                          <p:spTgt spid="99"/>
                                        </p:tgtEl>
                                        <p:attrNameLst>
                                          <p:attrName>ppt_y</p:attrName>
                                        </p:attrNameLst>
                                      </p:cBhvr>
                                      <p:tavLst>
                                        <p:tav tm="0">
                                          <p:val>
                                            <p:strVal val="0-#ppt_h/2"/>
                                          </p:val>
                                        </p:tav>
                                        <p:tav tm="100000">
                                          <p:val>
                                            <p:strVal val="#ppt_y"/>
                                          </p:val>
                                        </p:tav>
                                      </p:tavLst>
                                    </p:anim>
                                  </p:childTnLst>
                                </p:cTn>
                              </p:par>
                            </p:childTnLst>
                          </p:cTn>
                        </p:par>
                        <p:par>
                          <p:cTn id="28" fill="hold">
                            <p:stCondLst>
                              <p:cond delay="1000"/>
                            </p:stCondLst>
                            <p:childTnLst>
                              <p:par>
                                <p:cTn id="29" presetID="22" presetClass="entr" presetSubtype="2" fill="hold" nodeType="afterEffect">
                                  <p:stCondLst>
                                    <p:cond delay="250"/>
                                  </p:stCondLst>
                                  <p:childTnLst>
                                    <p:set>
                                      <p:cBhvr>
                                        <p:cTn id="30" dur="1" fill="hold">
                                          <p:stCondLst>
                                            <p:cond delay="0"/>
                                          </p:stCondLst>
                                        </p:cTn>
                                        <p:tgtEl>
                                          <p:spTgt spid="93"/>
                                        </p:tgtEl>
                                        <p:attrNameLst>
                                          <p:attrName>style.visibility</p:attrName>
                                        </p:attrNameLst>
                                      </p:cBhvr>
                                      <p:to>
                                        <p:strVal val="visible"/>
                                      </p:to>
                                    </p:set>
                                    <p:animEffect transition="in" filter="wipe(right)">
                                      <p:cBhvr>
                                        <p:cTn id="31" dur="500"/>
                                        <p:tgtEl>
                                          <p:spTgt spid="93"/>
                                        </p:tgtEl>
                                      </p:cBhvr>
                                    </p:animEffect>
                                  </p:childTnLst>
                                </p:cTn>
                              </p:par>
                            </p:childTnLst>
                          </p:cTn>
                        </p:par>
                        <p:par>
                          <p:cTn id="32" fill="hold">
                            <p:stCondLst>
                              <p:cond delay="1750"/>
                            </p:stCondLst>
                            <p:childTnLst>
                              <p:par>
                                <p:cTn id="33" presetID="22" presetClass="entr" presetSubtype="2" fill="hold" grpId="0" nodeType="afterEffect">
                                  <p:stCondLst>
                                    <p:cond delay="0"/>
                                  </p:stCondLst>
                                  <p:childTnLst>
                                    <p:set>
                                      <p:cBhvr>
                                        <p:cTn id="34" dur="1" fill="hold">
                                          <p:stCondLst>
                                            <p:cond delay="0"/>
                                          </p:stCondLst>
                                        </p:cTn>
                                        <p:tgtEl>
                                          <p:spTgt spid="114"/>
                                        </p:tgtEl>
                                        <p:attrNameLst>
                                          <p:attrName>style.visibility</p:attrName>
                                        </p:attrNameLst>
                                      </p:cBhvr>
                                      <p:to>
                                        <p:strVal val="visible"/>
                                      </p:to>
                                    </p:set>
                                    <p:animEffect transition="in" filter="wipe(right)">
                                      <p:cBhvr>
                                        <p:cTn id="35" dur="500"/>
                                        <p:tgtEl>
                                          <p:spTgt spid="114"/>
                                        </p:tgtEl>
                                      </p:cBhvr>
                                    </p:animEffect>
                                  </p:childTnLst>
                                </p:cTn>
                              </p:par>
                              <p:par>
                                <p:cTn id="36" presetID="22" presetClass="entr" presetSubtype="2" fill="hold" grpId="0" nodeType="withEffect">
                                  <p:stCondLst>
                                    <p:cond delay="0"/>
                                  </p:stCondLst>
                                  <p:childTnLst>
                                    <p:set>
                                      <p:cBhvr>
                                        <p:cTn id="37" dur="1" fill="hold">
                                          <p:stCondLst>
                                            <p:cond delay="0"/>
                                          </p:stCondLst>
                                        </p:cTn>
                                        <p:tgtEl>
                                          <p:spTgt spid="115"/>
                                        </p:tgtEl>
                                        <p:attrNameLst>
                                          <p:attrName>style.visibility</p:attrName>
                                        </p:attrNameLst>
                                      </p:cBhvr>
                                      <p:to>
                                        <p:strVal val="visible"/>
                                      </p:to>
                                    </p:set>
                                    <p:animEffect transition="in" filter="wipe(right)">
                                      <p:cBhvr>
                                        <p:cTn id="38" dur="500"/>
                                        <p:tgtEl>
                                          <p:spTgt spid="115"/>
                                        </p:tgtEl>
                                      </p:cBhvr>
                                    </p:animEffect>
                                  </p:childTnLst>
                                </p:cTn>
                              </p:par>
                            </p:childTnLst>
                          </p:cTn>
                        </p:par>
                        <p:par>
                          <p:cTn id="39" fill="hold">
                            <p:stCondLst>
                              <p:cond delay="2250"/>
                            </p:stCondLst>
                            <p:childTnLst>
                              <p:par>
                                <p:cTn id="40" presetID="2" presetClass="entr" presetSubtype="2" fill="hold" nodeType="afterEffect">
                                  <p:stCondLst>
                                    <p:cond delay="250"/>
                                  </p:stCondLst>
                                  <p:childTnLst>
                                    <p:set>
                                      <p:cBhvr>
                                        <p:cTn id="41" dur="1" fill="hold">
                                          <p:stCondLst>
                                            <p:cond delay="0"/>
                                          </p:stCondLst>
                                        </p:cTn>
                                        <p:tgtEl>
                                          <p:spTgt spid="96"/>
                                        </p:tgtEl>
                                        <p:attrNameLst>
                                          <p:attrName>style.visibility</p:attrName>
                                        </p:attrNameLst>
                                      </p:cBhvr>
                                      <p:to>
                                        <p:strVal val="visible"/>
                                      </p:to>
                                    </p:set>
                                    <p:anim calcmode="lin" valueType="num">
                                      <p:cBhvr additive="base">
                                        <p:cTn id="42" dur="250" fill="hold"/>
                                        <p:tgtEl>
                                          <p:spTgt spid="96"/>
                                        </p:tgtEl>
                                        <p:attrNameLst>
                                          <p:attrName>ppt_x</p:attrName>
                                        </p:attrNameLst>
                                      </p:cBhvr>
                                      <p:tavLst>
                                        <p:tav tm="0">
                                          <p:val>
                                            <p:strVal val="1+#ppt_w/2"/>
                                          </p:val>
                                        </p:tav>
                                        <p:tav tm="100000">
                                          <p:val>
                                            <p:strVal val="#ppt_x"/>
                                          </p:val>
                                        </p:tav>
                                      </p:tavLst>
                                    </p:anim>
                                    <p:anim calcmode="lin" valueType="num">
                                      <p:cBhvr additive="base">
                                        <p:cTn id="43" dur="250" fill="hold"/>
                                        <p:tgtEl>
                                          <p:spTgt spid="96"/>
                                        </p:tgtEl>
                                        <p:attrNameLst>
                                          <p:attrName>ppt_y</p:attrName>
                                        </p:attrNameLst>
                                      </p:cBhvr>
                                      <p:tavLst>
                                        <p:tav tm="0">
                                          <p:val>
                                            <p:strVal val="#ppt_y"/>
                                          </p:val>
                                        </p:tav>
                                        <p:tav tm="100000">
                                          <p:val>
                                            <p:strVal val="#ppt_y"/>
                                          </p:val>
                                        </p:tav>
                                      </p:tavLst>
                                    </p:anim>
                                  </p:childTnLst>
                                </p:cTn>
                              </p:par>
                            </p:childTnLst>
                          </p:cTn>
                        </p:par>
                        <p:par>
                          <p:cTn id="44" fill="hold">
                            <p:stCondLst>
                              <p:cond delay="3000"/>
                            </p:stCondLst>
                            <p:childTnLst>
                              <p:par>
                                <p:cTn id="45" presetID="22" presetClass="entr" presetSubtype="8" fill="hold" nodeType="afterEffect">
                                  <p:stCondLst>
                                    <p:cond delay="0"/>
                                  </p:stCondLst>
                                  <p:childTnLst>
                                    <p:set>
                                      <p:cBhvr>
                                        <p:cTn id="46" dur="1" fill="hold">
                                          <p:stCondLst>
                                            <p:cond delay="0"/>
                                          </p:stCondLst>
                                        </p:cTn>
                                        <p:tgtEl>
                                          <p:spTgt spid="126"/>
                                        </p:tgtEl>
                                        <p:attrNameLst>
                                          <p:attrName>style.visibility</p:attrName>
                                        </p:attrNameLst>
                                      </p:cBhvr>
                                      <p:to>
                                        <p:strVal val="visible"/>
                                      </p:to>
                                    </p:set>
                                    <p:animEffect transition="in" filter="wipe(left)">
                                      <p:cBhvr>
                                        <p:cTn id="47" dur="500"/>
                                        <p:tgtEl>
                                          <p:spTgt spid="126"/>
                                        </p:tgtEl>
                                      </p:cBhvr>
                                    </p:animEffect>
                                  </p:childTnLst>
                                </p:cTn>
                              </p:par>
                            </p:childTnLst>
                          </p:cTn>
                        </p:par>
                        <p:par>
                          <p:cTn id="48" fill="hold">
                            <p:stCondLst>
                              <p:cond delay="3500"/>
                            </p:stCondLst>
                            <p:childTnLst>
                              <p:par>
                                <p:cTn id="49" presetID="22" presetClass="entr" presetSubtype="8" fill="hold" grpId="0" nodeType="afterEffect">
                                  <p:stCondLst>
                                    <p:cond delay="0"/>
                                  </p:stCondLst>
                                  <p:childTnLst>
                                    <p:set>
                                      <p:cBhvr>
                                        <p:cTn id="50" dur="1" fill="hold">
                                          <p:stCondLst>
                                            <p:cond delay="0"/>
                                          </p:stCondLst>
                                        </p:cTn>
                                        <p:tgtEl>
                                          <p:spTgt spid="120"/>
                                        </p:tgtEl>
                                        <p:attrNameLst>
                                          <p:attrName>style.visibility</p:attrName>
                                        </p:attrNameLst>
                                      </p:cBhvr>
                                      <p:to>
                                        <p:strVal val="visible"/>
                                      </p:to>
                                    </p:set>
                                    <p:animEffect transition="in" filter="wipe(left)">
                                      <p:cBhvr>
                                        <p:cTn id="51" dur="500"/>
                                        <p:tgtEl>
                                          <p:spTgt spid="120"/>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121"/>
                                        </p:tgtEl>
                                        <p:attrNameLst>
                                          <p:attrName>style.visibility</p:attrName>
                                        </p:attrNameLst>
                                      </p:cBhvr>
                                      <p:to>
                                        <p:strVal val="visible"/>
                                      </p:to>
                                    </p:set>
                                    <p:animEffect transition="in" filter="wipe(left)">
                                      <p:cBhvr>
                                        <p:cTn id="54" dur="500"/>
                                        <p:tgtEl>
                                          <p:spTgt spid="121"/>
                                        </p:tgtEl>
                                      </p:cBhvr>
                                    </p:animEffect>
                                  </p:childTnLst>
                                </p:cTn>
                              </p:par>
                            </p:childTnLst>
                          </p:cTn>
                        </p:par>
                        <p:par>
                          <p:cTn id="55" fill="hold">
                            <p:stCondLst>
                              <p:cond delay="4000"/>
                            </p:stCondLst>
                            <p:childTnLst>
                              <p:par>
                                <p:cTn id="56" presetID="2" presetClass="entr" presetSubtype="2" fill="hold" nodeType="afterEffect">
                                  <p:stCondLst>
                                    <p:cond delay="250"/>
                                  </p:stCondLst>
                                  <p:childTnLst>
                                    <p:set>
                                      <p:cBhvr>
                                        <p:cTn id="57" dur="1" fill="hold">
                                          <p:stCondLst>
                                            <p:cond delay="0"/>
                                          </p:stCondLst>
                                        </p:cTn>
                                        <p:tgtEl>
                                          <p:spTgt spid="102"/>
                                        </p:tgtEl>
                                        <p:attrNameLst>
                                          <p:attrName>style.visibility</p:attrName>
                                        </p:attrNameLst>
                                      </p:cBhvr>
                                      <p:to>
                                        <p:strVal val="visible"/>
                                      </p:to>
                                    </p:set>
                                    <p:anim calcmode="lin" valueType="num">
                                      <p:cBhvr additive="base">
                                        <p:cTn id="58" dur="250" fill="hold"/>
                                        <p:tgtEl>
                                          <p:spTgt spid="102"/>
                                        </p:tgtEl>
                                        <p:attrNameLst>
                                          <p:attrName>ppt_x</p:attrName>
                                        </p:attrNameLst>
                                      </p:cBhvr>
                                      <p:tavLst>
                                        <p:tav tm="0">
                                          <p:val>
                                            <p:strVal val="1+#ppt_w/2"/>
                                          </p:val>
                                        </p:tav>
                                        <p:tav tm="100000">
                                          <p:val>
                                            <p:strVal val="#ppt_x"/>
                                          </p:val>
                                        </p:tav>
                                      </p:tavLst>
                                    </p:anim>
                                    <p:anim calcmode="lin" valueType="num">
                                      <p:cBhvr additive="base">
                                        <p:cTn id="59" dur="250" fill="hold"/>
                                        <p:tgtEl>
                                          <p:spTgt spid="102"/>
                                        </p:tgtEl>
                                        <p:attrNameLst>
                                          <p:attrName>ppt_y</p:attrName>
                                        </p:attrNameLst>
                                      </p:cBhvr>
                                      <p:tavLst>
                                        <p:tav tm="0">
                                          <p:val>
                                            <p:strVal val="#ppt_y"/>
                                          </p:val>
                                        </p:tav>
                                        <p:tav tm="100000">
                                          <p:val>
                                            <p:strVal val="#ppt_y"/>
                                          </p:val>
                                        </p:tav>
                                      </p:tavLst>
                                    </p:anim>
                                  </p:childTnLst>
                                </p:cTn>
                              </p:par>
                            </p:childTnLst>
                          </p:cTn>
                        </p:par>
                        <p:par>
                          <p:cTn id="60" fill="hold">
                            <p:stCondLst>
                              <p:cond delay="4750"/>
                            </p:stCondLst>
                            <p:childTnLst>
                              <p:par>
                                <p:cTn id="61" presetID="22" presetClass="entr" presetSubtype="8" fill="hold" nodeType="afterEffect">
                                  <p:stCondLst>
                                    <p:cond delay="0"/>
                                  </p:stCondLst>
                                  <p:childTnLst>
                                    <p:set>
                                      <p:cBhvr>
                                        <p:cTn id="62" dur="1" fill="hold">
                                          <p:stCondLst>
                                            <p:cond delay="0"/>
                                          </p:stCondLst>
                                        </p:cTn>
                                        <p:tgtEl>
                                          <p:spTgt spid="89"/>
                                        </p:tgtEl>
                                        <p:attrNameLst>
                                          <p:attrName>style.visibility</p:attrName>
                                        </p:attrNameLst>
                                      </p:cBhvr>
                                      <p:to>
                                        <p:strVal val="visible"/>
                                      </p:to>
                                    </p:set>
                                    <p:animEffect transition="in" filter="wipe(left)">
                                      <p:cBhvr>
                                        <p:cTn id="63" dur="500"/>
                                        <p:tgtEl>
                                          <p:spTgt spid="89"/>
                                        </p:tgtEl>
                                      </p:cBhvr>
                                    </p:animEffect>
                                  </p:childTnLst>
                                </p:cTn>
                              </p:par>
                            </p:childTnLst>
                          </p:cTn>
                        </p:par>
                        <p:par>
                          <p:cTn id="64" fill="hold">
                            <p:stCondLst>
                              <p:cond delay="5250"/>
                            </p:stCondLst>
                            <p:childTnLst>
                              <p:par>
                                <p:cTn id="65" presetID="22" presetClass="entr" presetSubtype="8" fill="hold" grpId="0" nodeType="afterEffect">
                                  <p:stCondLst>
                                    <p:cond delay="0"/>
                                  </p:stCondLst>
                                  <p:childTnLst>
                                    <p:set>
                                      <p:cBhvr>
                                        <p:cTn id="66" dur="1" fill="hold">
                                          <p:stCondLst>
                                            <p:cond delay="0"/>
                                          </p:stCondLst>
                                        </p:cTn>
                                        <p:tgtEl>
                                          <p:spTgt spid="122"/>
                                        </p:tgtEl>
                                        <p:attrNameLst>
                                          <p:attrName>style.visibility</p:attrName>
                                        </p:attrNameLst>
                                      </p:cBhvr>
                                      <p:to>
                                        <p:strVal val="visible"/>
                                      </p:to>
                                    </p:set>
                                    <p:animEffect transition="in" filter="wipe(left)">
                                      <p:cBhvr>
                                        <p:cTn id="67" dur="500"/>
                                        <p:tgtEl>
                                          <p:spTgt spid="122"/>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123"/>
                                        </p:tgtEl>
                                        <p:attrNameLst>
                                          <p:attrName>style.visibility</p:attrName>
                                        </p:attrNameLst>
                                      </p:cBhvr>
                                      <p:to>
                                        <p:strVal val="visible"/>
                                      </p:to>
                                    </p:set>
                                    <p:animEffect transition="in" filter="wipe(left)">
                                      <p:cBhvr>
                                        <p:cTn id="70" dur="500"/>
                                        <p:tgtEl>
                                          <p:spTgt spid="123"/>
                                        </p:tgtEl>
                                      </p:cBhvr>
                                    </p:animEffect>
                                  </p:childTnLst>
                                </p:cTn>
                              </p:par>
                            </p:childTnLst>
                          </p:cTn>
                        </p:par>
                        <p:par>
                          <p:cTn id="71" fill="hold">
                            <p:stCondLst>
                              <p:cond delay="5750"/>
                            </p:stCondLst>
                            <p:childTnLst>
                              <p:par>
                                <p:cTn id="72" presetID="2" presetClass="entr" presetSubtype="4" fill="hold" nodeType="afterEffect">
                                  <p:stCondLst>
                                    <p:cond delay="250"/>
                                  </p:stCondLst>
                                  <p:childTnLst>
                                    <p:set>
                                      <p:cBhvr>
                                        <p:cTn id="73" dur="1" fill="hold">
                                          <p:stCondLst>
                                            <p:cond delay="0"/>
                                          </p:stCondLst>
                                        </p:cTn>
                                        <p:tgtEl>
                                          <p:spTgt spid="111"/>
                                        </p:tgtEl>
                                        <p:attrNameLst>
                                          <p:attrName>style.visibility</p:attrName>
                                        </p:attrNameLst>
                                      </p:cBhvr>
                                      <p:to>
                                        <p:strVal val="visible"/>
                                      </p:to>
                                    </p:set>
                                    <p:anim calcmode="lin" valueType="num">
                                      <p:cBhvr additive="base">
                                        <p:cTn id="74" dur="250" fill="hold"/>
                                        <p:tgtEl>
                                          <p:spTgt spid="111"/>
                                        </p:tgtEl>
                                        <p:attrNameLst>
                                          <p:attrName>ppt_x</p:attrName>
                                        </p:attrNameLst>
                                      </p:cBhvr>
                                      <p:tavLst>
                                        <p:tav tm="0">
                                          <p:val>
                                            <p:strVal val="#ppt_x"/>
                                          </p:val>
                                        </p:tav>
                                        <p:tav tm="100000">
                                          <p:val>
                                            <p:strVal val="#ppt_x"/>
                                          </p:val>
                                        </p:tav>
                                      </p:tavLst>
                                    </p:anim>
                                    <p:anim calcmode="lin" valueType="num">
                                      <p:cBhvr additive="base">
                                        <p:cTn id="75" dur="250" fill="hold"/>
                                        <p:tgtEl>
                                          <p:spTgt spid="111"/>
                                        </p:tgtEl>
                                        <p:attrNameLst>
                                          <p:attrName>ppt_y</p:attrName>
                                        </p:attrNameLst>
                                      </p:cBhvr>
                                      <p:tavLst>
                                        <p:tav tm="0">
                                          <p:val>
                                            <p:strVal val="1+#ppt_h/2"/>
                                          </p:val>
                                        </p:tav>
                                        <p:tav tm="100000">
                                          <p:val>
                                            <p:strVal val="#ppt_y"/>
                                          </p:val>
                                        </p:tav>
                                      </p:tavLst>
                                    </p:anim>
                                  </p:childTnLst>
                                </p:cTn>
                              </p:par>
                            </p:childTnLst>
                          </p:cTn>
                        </p:par>
                        <p:par>
                          <p:cTn id="76" fill="hold">
                            <p:stCondLst>
                              <p:cond delay="6500"/>
                            </p:stCondLst>
                            <p:childTnLst>
                              <p:par>
                                <p:cTn id="77" presetID="22" presetClass="entr" presetSubtype="8" fill="hold" nodeType="afterEffect">
                                  <p:stCondLst>
                                    <p:cond delay="0"/>
                                  </p:stCondLst>
                                  <p:childTnLst>
                                    <p:set>
                                      <p:cBhvr>
                                        <p:cTn id="78" dur="1" fill="hold">
                                          <p:stCondLst>
                                            <p:cond delay="0"/>
                                          </p:stCondLst>
                                        </p:cTn>
                                        <p:tgtEl>
                                          <p:spTgt spid="90"/>
                                        </p:tgtEl>
                                        <p:attrNameLst>
                                          <p:attrName>style.visibility</p:attrName>
                                        </p:attrNameLst>
                                      </p:cBhvr>
                                      <p:to>
                                        <p:strVal val="visible"/>
                                      </p:to>
                                    </p:set>
                                    <p:animEffect transition="in" filter="wipe(left)">
                                      <p:cBhvr>
                                        <p:cTn id="79" dur="500"/>
                                        <p:tgtEl>
                                          <p:spTgt spid="90"/>
                                        </p:tgtEl>
                                      </p:cBhvr>
                                    </p:animEffect>
                                  </p:childTnLst>
                                </p:cTn>
                              </p:par>
                            </p:childTnLst>
                          </p:cTn>
                        </p:par>
                        <p:par>
                          <p:cTn id="80" fill="hold">
                            <p:stCondLst>
                              <p:cond delay="7000"/>
                            </p:stCondLst>
                            <p:childTnLst>
                              <p:par>
                                <p:cTn id="81" presetID="22" presetClass="entr" presetSubtype="8" fill="hold" grpId="0" nodeType="afterEffect">
                                  <p:stCondLst>
                                    <p:cond delay="0"/>
                                  </p:stCondLst>
                                  <p:childTnLst>
                                    <p:set>
                                      <p:cBhvr>
                                        <p:cTn id="82" dur="1" fill="hold">
                                          <p:stCondLst>
                                            <p:cond delay="0"/>
                                          </p:stCondLst>
                                        </p:cTn>
                                        <p:tgtEl>
                                          <p:spTgt spid="124"/>
                                        </p:tgtEl>
                                        <p:attrNameLst>
                                          <p:attrName>style.visibility</p:attrName>
                                        </p:attrNameLst>
                                      </p:cBhvr>
                                      <p:to>
                                        <p:strVal val="visible"/>
                                      </p:to>
                                    </p:set>
                                    <p:animEffect transition="in" filter="wipe(left)">
                                      <p:cBhvr>
                                        <p:cTn id="83" dur="500"/>
                                        <p:tgtEl>
                                          <p:spTgt spid="124"/>
                                        </p:tgtEl>
                                      </p:cBhvr>
                                    </p:animEffect>
                                  </p:childTnLst>
                                </p:cTn>
                              </p:par>
                              <p:par>
                                <p:cTn id="84" presetID="22" presetClass="entr" presetSubtype="8" fill="hold" grpId="0" nodeType="withEffect">
                                  <p:stCondLst>
                                    <p:cond delay="0"/>
                                  </p:stCondLst>
                                  <p:childTnLst>
                                    <p:set>
                                      <p:cBhvr>
                                        <p:cTn id="85" dur="1" fill="hold">
                                          <p:stCondLst>
                                            <p:cond delay="0"/>
                                          </p:stCondLst>
                                        </p:cTn>
                                        <p:tgtEl>
                                          <p:spTgt spid="125"/>
                                        </p:tgtEl>
                                        <p:attrNameLst>
                                          <p:attrName>style.visibility</p:attrName>
                                        </p:attrNameLst>
                                      </p:cBhvr>
                                      <p:to>
                                        <p:strVal val="visible"/>
                                      </p:to>
                                    </p:set>
                                    <p:animEffect transition="in" filter="wipe(left)">
                                      <p:cBhvr>
                                        <p:cTn id="86" dur="500"/>
                                        <p:tgtEl>
                                          <p:spTgt spid="125"/>
                                        </p:tgtEl>
                                      </p:cBhvr>
                                    </p:animEffect>
                                  </p:childTnLst>
                                </p:cTn>
                              </p:par>
                            </p:childTnLst>
                          </p:cTn>
                        </p:par>
                        <p:par>
                          <p:cTn id="87" fill="hold">
                            <p:stCondLst>
                              <p:cond delay="7500"/>
                            </p:stCondLst>
                            <p:childTnLst>
                              <p:par>
                                <p:cTn id="88" presetID="2" presetClass="entr" presetSubtype="8" fill="hold" nodeType="afterEffect">
                                  <p:stCondLst>
                                    <p:cond delay="250"/>
                                  </p:stCondLst>
                                  <p:childTnLst>
                                    <p:set>
                                      <p:cBhvr>
                                        <p:cTn id="89" dur="1" fill="hold">
                                          <p:stCondLst>
                                            <p:cond delay="0"/>
                                          </p:stCondLst>
                                        </p:cTn>
                                        <p:tgtEl>
                                          <p:spTgt spid="105"/>
                                        </p:tgtEl>
                                        <p:attrNameLst>
                                          <p:attrName>style.visibility</p:attrName>
                                        </p:attrNameLst>
                                      </p:cBhvr>
                                      <p:to>
                                        <p:strVal val="visible"/>
                                      </p:to>
                                    </p:set>
                                    <p:anim calcmode="lin" valueType="num">
                                      <p:cBhvr additive="base">
                                        <p:cTn id="90" dur="250" fill="hold"/>
                                        <p:tgtEl>
                                          <p:spTgt spid="105"/>
                                        </p:tgtEl>
                                        <p:attrNameLst>
                                          <p:attrName>ppt_x</p:attrName>
                                        </p:attrNameLst>
                                      </p:cBhvr>
                                      <p:tavLst>
                                        <p:tav tm="0">
                                          <p:val>
                                            <p:strVal val="0-#ppt_w/2"/>
                                          </p:val>
                                        </p:tav>
                                        <p:tav tm="100000">
                                          <p:val>
                                            <p:strVal val="#ppt_x"/>
                                          </p:val>
                                        </p:tav>
                                      </p:tavLst>
                                    </p:anim>
                                    <p:anim calcmode="lin" valueType="num">
                                      <p:cBhvr additive="base">
                                        <p:cTn id="91" dur="250" fill="hold"/>
                                        <p:tgtEl>
                                          <p:spTgt spid="105"/>
                                        </p:tgtEl>
                                        <p:attrNameLst>
                                          <p:attrName>ppt_y</p:attrName>
                                        </p:attrNameLst>
                                      </p:cBhvr>
                                      <p:tavLst>
                                        <p:tav tm="0">
                                          <p:val>
                                            <p:strVal val="#ppt_y"/>
                                          </p:val>
                                        </p:tav>
                                        <p:tav tm="100000">
                                          <p:val>
                                            <p:strVal val="#ppt_y"/>
                                          </p:val>
                                        </p:tav>
                                      </p:tavLst>
                                    </p:anim>
                                  </p:childTnLst>
                                </p:cTn>
                              </p:par>
                            </p:childTnLst>
                          </p:cTn>
                        </p:par>
                        <p:par>
                          <p:cTn id="92" fill="hold">
                            <p:stCondLst>
                              <p:cond delay="8250"/>
                            </p:stCondLst>
                            <p:childTnLst>
                              <p:par>
                                <p:cTn id="93" presetID="22" presetClass="entr" presetSubtype="2" fill="hold" nodeType="afterEffect">
                                  <p:stCondLst>
                                    <p:cond delay="0"/>
                                  </p:stCondLst>
                                  <p:childTnLst>
                                    <p:set>
                                      <p:cBhvr>
                                        <p:cTn id="94" dur="1" fill="hold">
                                          <p:stCondLst>
                                            <p:cond delay="0"/>
                                          </p:stCondLst>
                                        </p:cTn>
                                        <p:tgtEl>
                                          <p:spTgt spid="91"/>
                                        </p:tgtEl>
                                        <p:attrNameLst>
                                          <p:attrName>style.visibility</p:attrName>
                                        </p:attrNameLst>
                                      </p:cBhvr>
                                      <p:to>
                                        <p:strVal val="visible"/>
                                      </p:to>
                                    </p:set>
                                    <p:animEffect transition="in" filter="wipe(right)">
                                      <p:cBhvr>
                                        <p:cTn id="95" dur="250"/>
                                        <p:tgtEl>
                                          <p:spTgt spid="91"/>
                                        </p:tgtEl>
                                      </p:cBhvr>
                                    </p:animEffect>
                                  </p:childTnLst>
                                </p:cTn>
                              </p:par>
                            </p:childTnLst>
                          </p:cTn>
                        </p:par>
                        <p:par>
                          <p:cTn id="96" fill="hold">
                            <p:stCondLst>
                              <p:cond delay="8750"/>
                            </p:stCondLst>
                            <p:childTnLst>
                              <p:par>
                                <p:cTn id="97" presetID="22" presetClass="entr" presetSubtype="2" fill="hold" grpId="0" nodeType="afterEffect">
                                  <p:stCondLst>
                                    <p:cond delay="0"/>
                                  </p:stCondLst>
                                  <p:childTnLst>
                                    <p:set>
                                      <p:cBhvr>
                                        <p:cTn id="98" dur="1" fill="hold">
                                          <p:stCondLst>
                                            <p:cond delay="0"/>
                                          </p:stCondLst>
                                        </p:cTn>
                                        <p:tgtEl>
                                          <p:spTgt spid="118"/>
                                        </p:tgtEl>
                                        <p:attrNameLst>
                                          <p:attrName>style.visibility</p:attrName>
                                        </p:attrNameLst>
                                      </p:cBhvr>
                                      <p:to>
                                        <p:strVal val="visible"/>
                                      </p:to>
                                    </p:set>
                                    <p:animEffect transition="in" filter="wipe(right)">
                                      <p:cBhvr>
                                        <p:cTn id="99" dur="500"/>
                                        <p:tgtEl>
                                          <p:spTgt spid="118"/>
                                        </p:tgtEl>
                                      </p:cBhvr>
                                    </p:animEffect>
                                  </p:childTnLst>
                                </p:cTn>
                              </p:par>
                              <p:par>
                                <p:cTn id="100" presetID="22" presetClass="entr" presetSubtype="2" fill="hold" grpId="0" nodeType="withEffect">
                                  <p:stCondLst>
                                    <p:cond delay="0"/>
                                  </p:stCondLst>
                                  <p:childTnLst>
                                    <p:set>
                                      <p:cBhvr>
                                        <p:cTn id="101" dur="1" fill="hold">
                                          <p:stCondLst>
                                            <p:cond delay="0"/>
                                          </p:stCondLst>
                                        </p:cTn>
                                        <p:tgtEl>
                                          <p:spTgt spid="119"/>
                                        </p:tgtEl>
                                        <p:attrNameLst>
                                          <p:attrName>style.visibility</p:attrName>
                                        </p:attrNameLst>
                                      </p:cBhvr>
                                      <p:to>
                                        <p:strVal val="visible"/>
                                      </p:to>
                                    </p:set>
                                    <p:animEffect transition="in" filter="wipe(right)">
                                      <p:cBhvr>
                                        <p:cTn id="102" dur="500"/>
                                        <p:tgtEl>
                                          <p:spTgt spid="119"/>
                                        </p:tgtEl>
                                      </p:cBhvr>
                                    </p:animEffect>
                                  </p:childTnLst>
                                </p:cTn>
                              </p:par>
                            </p:childTnLst>
                          </p:cTn>
                        </p:par>
                        <p:par>
                          <p:cTn id="103" fill="hold">
                            <p:stCondLst>
                              <p:cond delay="9250"/>
                            </p:stCondLst>
                            <p:childTnLst>
                              <p:par>
                                <p:cTn id="104" presetID="2" presetClass="entr" presetSubtype="8" fill="hold" nodeType="afterEffect">
                                  <p:stCondLst>
                                    <p:cond delay="250"/>
                                  </p:stCondLst>
                                  <p:childTnLst>
                                    <p:set>
                                      <p:cBhvr>
                                        <p:cTn id="105" dur="1" fill="hold">
                                          <p:stCondLst>
                                            <p:cond delay="0"/>
                                          </p:stCondLst>
                                        </p:cTn>
                                        <p:tgtEl>
                                          <p:spTgt spid="108"/>
                                        </p:tgtEl>
                                        <p:attrNameLst>
                                          <p:attrName>style.visibility</p:attrName>
                                        </p:attrNameLst>
                                      </p:cBhvr>
                                      <p:to>
                                        <p:strVal val="visible"/>
                                      </p:to>
                                    </p:set>
                                    <p:anim calcmode="lin" valueType="num">
                                      <p:cBhvr additive="base">
                                        <p:cTn id="106" dur="250" fill="hold"/>
                                        <p:tgtEl>
                                          <p:spTgt spid="108"/>
                                        </p:tgtEl>
                                        <p:attrNameLst>
                                          <p:attrName>ppt_x</p:attrName>
                                        </p:attrNameLst>
                                      </p:cBhvr>
                                      <p:tavLst>
                                        <p:tav tm="0">
                                          <p:val>
                                            <p:strVal val="0-#ppt_w/2"/>
                                          </p:val>
                                        </p:tav>
                                        <p:tav tm="100000">
                                          <p:val>
                                            <p:strVal val="#ppt_x"/>
                                          </p:val>
                                        </p:tav>
                                      </p:tavLst>
                                    </p:anim>
                                    <p:anim calcmode="lin" valueType="num">
                                      <p:cBhvr additive="base">
                                        <p:cTn id="107" dur="250" fill="hold"/>
                                        <p:tgtEl>
                                          <p:spTgt spid="108"/>
                                        </p:tgtEl>
                                        <p:attrNameLst>
                                          <p:attrName>ppt_y</p:attrName>
                                        </p:attrNameLst>
                                      </p:cBhvr>
                                      <p:tavLst>
                                        <p:tav tm="0">
                                          <p:val>
                                            <p:strVal val="#ppt_y"/>
                                          </p:val>
                                        </p:tav>
                                        <p:tav tm="100000">
                                          <p:val>
                                            <p:strVal val="#ppt_y"/>
                                          </p:val>
                                        </p:tav>
                                      </p:tavLst>
                                    </p:anim>
                                  </p:childTnLst>
                                </p:cTn>
                              </p:par>
                            </p:childTnLst>
                          </p:cTn>
                        </p:par>
                        <p:par>
                          <p:cTn id="108" fill="hold">
                            <p:stCondLst>
                              <p:cond delay="10000"/>
                            </p:stCondLst>
                            <p:childTnLst>
                              <p:par>
                                <p:cTn id="109" presetID="22" presetClass="entr" presetSubtype="2" fill="hold" nodeType="afterEffect">
                                  <p:stCondLst>
                                    <p:cond delay="0"/>
                                  </p:stCondLst>
                                  <p:childTnLst>
                                    <p:set>
                                      <p:cBhvr>
                                        <p:cTn id="110" dur="1" fill="hold">
                                          <p:stCondLst>
                                            <p:cond delay="0"/>
                                          </p:stCondLst>
                                        </p:cTn>
                                        <p:tgtEl>
                                          <p:spTgt spid="92"/>
                                        </p:tgtEl>
                                        <p:attrNameLst>
                                          <p:attrName>style.visibility</p:attrName>
                                        </p:attrNameLst>
                                      </p:cBhvr>
                                      <p:to>
                                        <p:strVal val="visible"/>
                                      </p:to>
                                    </p:set>
                                    <p:animEffect transition="in" filter="wipe(right)">
                                      <p:cBhvr>
                                        <p:cTn id="111" dur="250"/>
                                        <p:tgtEl>
                                          <p:spTgt spid="92"/>
                                        </p:tgtEl>
                                      </p:cBhvr>
                                    </p:animEffect>
                                  </p:childTnLst>
                                </p:cTn>
                              </p:par>
                            </p:childTnLst>
                          </p:cTn>
                        </p:par>
                        <p:par>
                          <p:cTn id="112" fill="hold">
                            <p:stCondLst>
                              <p:cond delay="10500"/>
                            </p:stCondLst>
                            <p:childTnLst>
                              <p:par>
                                <p:cTn id="113" presetID="22" presetClass="entr" presetSubtype="2" fill="hold" grpId="0" nodeType="afterEffect">
                                  <p:stCondLst>
                                    <p:cond delay="0"/>
                                  </p:stCondLst>
                                  <p:childTnLst>
                                    <p:set>
                                      <p:cBhvr>
                                        <p:cTn id="114" dur="1" fill="hold">
                                          <p:stCondLst>
                                            <p:cond delay="0"/>
                                          </p:stCondLst>
                                        </p:cTn>
                                        <p:tgtEl>
                                          <p:spTgt spid="116"/>
                                        </p:tgtEl>
                                        <p:attrNameLst>
                                          <p:attrName>style.visibility</p:attrName>
                                        </p:attrNameLst>
                                      </p:cBhvr>
                                      <p:to>
                                        <p:strVal val="visible"/>
                                      </p:to>
                                    </p:set>
                                    <p:animEffect transition="in" filter="wipe(right)">
                                      <p:cBhvr>
                                        <p:cTn id="115" dur="500"/>
                                        <p:tgtEl>
                                          <p:spTgt spid="116"/>
                                        </p:tgtEl>
                                      </p:cBhvr>
                                    </p:animEffect>
                                  </p:childTnLst>
                                </p:cTn>
                              </p:par>
                              <p:par>
                                <p:cTn id="116" presetID="22" presetClass="entr" presetSubtype="2" fill="hold" grpId="0" nodeType="withEffect">
                                  <p:stCondLst>
                                    <p:cond delay="0"/>
                                  </p:stCondLst>
                                  <p:childTnLst>
                                    <p:set>
                                      <p:cBhvr>
                                        <p:cTn id="117" dur="1" fill="hold">
                                          <p:stCondLst>
                                            <p:cond delay="0"/>
                                          </p:stCondLst>
                                        </p:cTn>
                                        <p:tgtEl>
                                          <p:spTgt spid="117"/>
                                        </p:tgtEl>
                                        <p:attrNameLst>
                                          <p:attrName>style.visibility</p:attrName>
                                        </p:attrNameLst>
                                      </p:cBhvr>
                                      <p:to>
                                        <p:strVal val="visible"/>
                                      </p:to>
                                    </p:set>
                                    <p:animEffect transition="in" filter="wipe(right)">
                                      <p:cBhvr>
                                        <p:cTn id="118" dur="500"/>
                                        <p:tgtEl>
                                          <p:spTgt spid="117"/>
                                        </p:tgtEl>
                                      </p:cBhvr>
                                    </p:animEffect>
                                  </p:childTnLst>
                                </p:cTn>
                              </p:par>
                            </p:childTnLst>
                          </p:cTn>
                        </p:par>
                        <p:par>
                          <p:cTn id="119" fill="hold">
                            <p:stCondLst>
                              <p:cond delay="11000"/>
                            </p:stCondLst>
                            <p:childTnLst>
                              <p:par>
                                <p:cTn id="120" presetID="10" presetClass="entr" presetSubtype="0" fill="hold" grpId="0" nodeType="afterEffect">
                                  <p:stCondLst>
                                    <p:cond delay="0"/>
                                  </p:stCondLst>
                                  <p:childTnLst>
                                    <p:set>
                                      <p:cBhvr>
                                        <p:cTn id="121" dur="1" fill="hold">
                                          <p:stCondLst>
                                            <p:cond delay="0"/>
                                          </p:stCondLst>
                                        </p:cTn>
                                        <p:tgtEl>
                                          <p:spTgt spid="88"/>
                                        </p:tgtEl>
                                        <p:attrNameLst>
                                          <p:attrName>style.visibility</p:attrName>
                                        </p:attrNameLst>
                                      </p:cBhvr>
                                      <p:to>
                                        <p:strVal val="visible"/>
                                      </p:to>
                                    </p:set>
                                    <p:animEffect transition="in" filter="fade">
                                      <p:cBhvr>
                                        <p:cTn id="122" dur="20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88" grpId="0"/>
      <p:bldP spid="114" grpId="0"/>
      <p:bldP spid="115" grpId="0"/>
      <p:bldP spid="116" grpId="0"/>
      <p:bldP spid="117" grpId="0"/>
      <p:bldP spid="118" grpId="0"/>
      <p:bldP spid="119" grpId="0"/>
      <p:bldP spid="120" grpId="0"/>
      <p:bldP spid="121" grpId="0"/>
      <p:bldP spid="122" grpId="0"/>
      <p:bldP spid="123" grpId="0"/>
      <p:bldP spid="124" grpId="0"/>
      <p:bldP spid="1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5"/>
          <p:cNvSpPr txBox="1"/>
          <p:nvPr/>
        </p:nvSpPr>
        <p:spPr>
          <a:xfrm>
            <a:off x="2459556" y="1566684"/>
            <a:ext cx="5915043" cy="746395"/>
          </a:xfrm>
          <a:prstGeom prst="rect">
            <a:avLst/>
          </a:prstGeom>
          <a:noFill/>
        </p:spPr>
        <p:txBody>
          <a:bodyPr wrap="square" lIns="68615" tIns="34308" rIns="68615" bIns="34308" rtlCol="0">
            <a:spAutoFit/>
          </a:bodyPr>
          <a:lstStyle>
            <a:defPPr>
              <a:defRPr lang="zh-CN"/>
            </a:defPPr>
            <a:lvl1pPr algn="ctr">
              <a:defRPr sz="5400" b="1" kern="100">
                <a:solidFill>
                  <a:schemeClr val="accent2"/>
                </a:solidFill>
                <a:latin typeface="微软雅黑" panose="020B0503020204020204" pitchFamily="34" charset="-122"/>
                <a:ea typeface="微软雅黑" panose="020B0503020204020204" pitchFamily="34" charset="-122"/>
                <a:cs typeface="Times New Roman" panose="02020603050405020304" pitchFamily="18" charset="0"/>
              </a:defRPr>
            </a:lvl1pPr>
          </a:lstStyle>
          <a:p>
            <a:pPr>
              <a:defRPr/>
            </a:pPr>
            <a:r>
              <a:rPr lang="zh-CN" altLang="en-US" sz="4400" dirty="0">
                <a:solidFill>
                  <a:schemeClr val="tx1"/>
                </a:solidFill>
                <a:latin typeface="+mn-ea"/>
                <a:ea typeface="+mn-ea"/>
                <a:cs typeface="+mn-ea"/>
              </a:rPr>
              <a:t>课题</a:t>
            </a:r>
            <a:r>
              <a:rPr lang="zh-CN" altLang="en-US" sz="4400" dirty="0" smtClean="0">
                <a:solidFill>
                  <a:schemeClr val="tx1"/>
                </a:solidFill>
                <a:latin typeface="+mn-ea"/>
                <a:ea typeface="+mn-ea"/>
                <a:cs typeface="+mn-ea"/>
              </a:rPr>
              <a:t>背景及</a:t>
            </a:r>
            <a:r>
              <a:rPr lang="zh-CN" altLang="en-US" sz="4400" dirty="0">
                <a:solidFill>
                  <a:schemeClr val="tx1"/>
                </a:solidFill>
                <a:latin typeface="+mn-ea"/>
                <a:ea typeface="+mn-ea"/>
                <a:cs typeface="+mn-ea"/>
              </a:rPr>
              <a:t>内容</a:t>
            </a:r>
            <a:endParaRPr lang="zh-CN" altLang="en-US" sz="4400" dirty="0">
              <a:solidFill>
                <a:schemeClr val="tx1"/>
              </a:solidFill>
              <a:latin typeface="+mn-ea"/>
              <a:ea typeface="+mn-ea"/>
              <a:cs typeface="+mn-ea"/>
            </a:endParaRPr>
          </a:p>
        </p:txBody>
      </p:sp>
      <p:sp>
        <p:nvSpPr>
          <p:cNvPr id="10" name="TextBox 43"/>
          <p:cNvSpPr txBox="1"/>
          <p:nvPr/>
        </p:nvSpPr>
        <p:spPr>
          <a:xfrm>
            <a:off x="4207218" y="2582347"/>
            <a:ext cx="1107996" cy="369332"/>
          </a:xfrm>
          <a:prstGeom prst="rect">
            <a:avLst/>
          </a:prstGeom>
          <a:noFill/>
        </p:spPr>
        <p:txBody>
          <a:bodyPr wrap="none" rtlCol="0">
            <a:spAutoFit/>
          </a:bodyPr>
          <a:lstStyle/>
          <a:p>
            <a:r>
              <a:rPr lang="zh-CN" altLang="en-US" dirty="0" smtClean="0">
                <a:solidFill>
                  <a:srgbClr val="00B0F0"/>
                </a:solidFill>
                <a:latin typeface="+mn-ea"/>
                <a:cs typeface="+mn-ea"/>
              </a:rPr>
              <a:t>课题背景</a:t>
            </a:r>
            <a:endParaRPr lang="zh-CN" altLang="en-US" dirty="0">
              <a:solidFill>
                <a:srgbClr val="00B0F0"/>
              </a:solidFill>
              <a:latin typeface="+mn-ea"/>
              <a:cs typeface="+mn-ea"/>
            </a:endParaRPr>
          </a:p>
        </p:txBody>
      </p:sp>
      <p:sp>
        <p:nvSpPr>
          <p:cNvPr id="11" name="TextBox 44"/>
          <p:cNvSpPr txBox="1"/>
          <p:nvPr/>
        </p:nvSpPr>
        <p:spPr>
          <a:xfrm>
            <a:off x="4207218" y="3028940"/>
            <a:ext cx="1107996" cy="369332"/>
          </a:xfrm>
          <a:prstGeom prst="rect">
            <a:avLst/>
          </a:prstGeom>
          <a:noFill/>
        </p:spPr>
        <p:txBody>
          <a:bodyPr wrap="none" rtlCol="0">
            <a:spAutoFit/>
          </a:bodyPr>
          <a:lstStyle/>
          <a:p>
            <a:r>
              <a:rPr lang="zh-CN" altLang="en-US" dirty="0" smtClean="0">
                <a:solidFill>
                  <a:srgbClr val="00B0F0"/>
                </a:solidFill>
                <a:latin typeface="+mn-ea"/>
                <a:cs typeface="+mn-ea"/>
              </a:rPr>
              <a:t>研究意义</a:t>
            </a:r>
            <a:endParaRPr lang="zh-CN" altLang="en-US" dirty="0">
              <a:solidFill>
                <a:srgbClr val="00B0F0"/>
              </a:solidFill>
              <a:latin typeface="+mn-ea"/>
              <a:cs typeface="+mn-ea"/>
            </a:endParaRPr>
          </a:p>
        </p:txBody>
      </p:sp>
      <p:sp>
        <p:nvSpPr>
          <p:cNvPr id="12" name="TextBox 45"/>
          <p:cNvSpPr txBox="1"/>
          <p:nvPr/>
        </p:nvSpPr>
        <p:spPr>
          <a:xfrm>
            <a:off x="4207218" y="3475533"/>
            <a:ext cx="1107996" cy="369332"/>
          </a:xfrm>
          <a:prstGeom prst="rect">
            <a:avLst/>
          </a:prstGeom>
          <a:noFill/>
        </p:spPr>
        <p:txBody>
          <a:bodyPr wrap="none" rtlCol="0">
            <a:spAutoFit/>
          </a:bodyPr>
          <a:lstStyle/>
          <a:p>
            <a:r>
              <a:rPr lang="zh-CN" altLang="en-US" dirty="0" smtClean="0">
                <a:solidFill>
                  <a:srgbClr val="00B0F0"/>
                </a:solidFill>
                <a:latin typeface="+mn-ea"/>
                <a:cs typeface="+mn-ea"/>
              </a:rPr>
              <a:t>研究综述</a:t>
            </a:r>
            <a:endParaRPr lang="zh-CN" altLang="en-US" dirty="0">
              <a:solidFill>
                <a:srgbClr val="00B0F0"/>
              </a:solidFill>
              <a:latin typeface="+mn-ea"/>
              <a:cs typeface="+mn-ea"/>
            </a:endParaRPr>
          </a:p>
        </p:txBody>
      </p:sp>
      <p:sp>
        <p:nvSpPr>
          <p:cNvPr id="13" name="TextBox 46"/>
          <p:cNvSpPr txBox="1"/>
          <p:nvPr/>
        </p:nvSpPr>
        <p:spPr>
          <a:xfrm>
            <a:off x="4207218" y="3893549"/>
            <a:ext cx="1107996" cy="369332"/>
          </a:xfrm>
          <a:prstGeom prst="rect">
            <a:avLst/>
          </a:prstGeom>
          <a:noFill/>
        </p:spPr>
        <p:txBody>
          <a:bodyPr wrap="none" rtlCol="0">
            <a:spAutoFit/>
          </a:bodyPr>
          <a:lstStyle/>
          <a:p>
            <a:r>
              <a:rPr lang="zh-CN" altLang="en-US" dirty="0" smtClean="0">
                <a:solidFill>
                  <a:srgbClr val="00B0F0"/>
                </a:solidFill>
                <a:latin typeface="+mn-ea"/>
                <a:cs typeface="+mn-ea"/>
              </a:rPr>
              <a:t>理论基础</a:t>
            </a:r>
            <a:endParaRPr lang="zh-CN" altLang="en-US" dirty="0">
              <a:solidFill>
                <a:srgbClr val="00B0F0"/>
              </a:solidFill>
              <a:latin typeface="+mn-ea"/>
              <a:cs typeface="+mn-ea"/>
            </a:endParaRPr>
          </a:p>
        </p:txBody>
      </p:sp>
      <p:sp>
        <p:nvSpPr>
          <p:cNvPr id="14" name="TextBox 47"/>
          <p:cNvSpPr txBox="1"/>
          <p:nvPr/>
        </p:nvSpPr>
        <p:spPr>
          <a:xfrm>
            <a:off x="5234244" y="2629591"/>
            <a:ext cx="1613007"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THE BACKGROUND</a:t>
            </a:r>
            <a:endParaRPr lang="zh-CN" altLang="en-US" sz="1200" dirty="0">
              <a:solidFill>
                <a:srgbClr val="00B0F0"/>
              </a:solidFill>
              <a:latin typeface="+mn-ea"/>
              <a:cs typeface="+mn-ea"/>
            </a:endParaRPr>
          </a:p>
        </p:txBody>
      </p:sp>
      <p:sp>
        <p:nvSpPr>
          <p:cNvPr id="15" name="TextBox 48"/>
          <p:cNvSpPr txBox="1"/>
          <p:nvPr/>
        </p:nvSpPr>
        <p:spPr>
          <a:xfrm>
            <a:off x="5228665" y="3077359"/>
            <a:ext cx="1588898"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THE SIGNIFICANCE</a:t>
            </a:r>
            <a:endParaRPr lang="zh-CN" altLang="en-US" sz="1200" dirty="0">
              <a:solidFill>
                <a:srgbClr val="00B0F0"/>
              </a:solidFill>
              <a:latin typeface="+mn-ea"/>
              <a:cs typeface="+mn-ea"/>
            </a:endParaRPr>
          </a:p>
        </p:txBody>
      </p:sp>
      <p:sp>
        <p:nvSpPr>
          <p:cNvPr id="16" name="TextBox 49"/>
          <p:cNvSpPr txBox="1"/>
          <p:nvPr/>
        </p:nvSpPr>
        <p:spPr>
          <a:xfrm>
            <a:off x="5223441" y="3525127"/>
            <a:ext cx="1597745"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RESEARCH REVIEW</a:t>
            </a:r>
            <a:endParaRPr lang="zh-CN" altLang="en-US" sz="1200" dirty="0">
              <a:solidFill>
                <a:srgbClr val="00B0F0"/>
              </a:solidFill>
              <a:latin typeface="+mn-ea"/>
              <a:cs typeface="+mn-ea"/>
            </a:endParaRPr>
          </a:p>
        </p:txBody>
      </p:sp>
      <p:sp>
        <p:nvSpPr>
          <p:cNvPr id="17" name="TextBox 50"/>
          <p:cNvSpPr txBox="1"/>
          <p:nvPr/>
        </p:nvSpPr>
        <p:spPr>
          <a:xfrm>
            <a:off x="5230108" y="3972896"/>
            <a:ext cx="1682192" cy="276999"/>
          </a:xfrm>
          <a:prstGeom prst="rect">
            <a:avLst/>
          </a:prstGeom>
          <a:noFill/>
        </p:spPr>
        <p:txBody>
          <a:bodyPr wrap="none" rtlCol="0">
            <a:spAutoFit/>
          </a:bodyPr>
          <a:lstStyle/>
          <a:p>
            <a:pPr algn="ctr"/>
            <a:r>
              <a:rPr lang="en-US" altLang="zh-CN" sz="1200" dirty="0" smtClean="0">
                <a:solidFill>
                  <a:srgbClr val="00B0F0"/>
                </a:solidFill>
                <a:latin typeface="+mn-ea"/>
                <a:cs typeface="+mn-ea"/>
              </a:rPr>
              <a:t>THEORETICAL BASIS</a:t>
            </a:r>
            <a:endParaRPr lang="zh-CN" altLang="en-US" sz="1200" dirty="0">
              <a:solidFill>
                <a:srgbClr val="00B0F0"/>
              </a:solidFill>
              <a:latin typeface="+mn-ea"/>
              <a:cs typeface="+mn-ea"/>
            </a:endParaRPr>
          </a:p>
        </p:txBody>
      </p:sp>
      <p:sp>
        <p:nvSpPr>
          <p:cNvPr id="18" name="椭圆 17"/>
          <p:cNvSpPr/>
          <p:nvPr/>
        </p:nvSpPr>
        <p:spPr>
          <a:xfrm>
            <a:off x="3835148" y="2570825"/>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19" name="椭圆 18"/>
          <p:cNvSpPr/>
          <p:nvPr/>
        </p:nvSpPr>
        <p:spPr>
          <a:xfrm>
            <a:off x="3835148" y="3008188"/>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20" name="椭圆 19"/>
          <p:cNvSpPr/>
          <p:nvPr/>
        </p:nvSpPr>
        <p:spPr>
          <a:xfrm>
            <a:off x="3835148" y="3445551"/>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21" name="椭圆 20"/>
          <p:cNvSpPr/>
          <p:nvPr/>
        </p:nvSpPr>
        <p:spPr>
          <a:xfrm>
            <a:off x="3835148" y="3882914"/>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2" name="文本框 1"/>
          <p:cNvSpPr txBox="1"/>
          <p:nvPr/>
        </p:nvSpPr>
        <p:spPr>
          <a:xfrm>
            <a:off x="3053931" y="373828"/>
            <a:ext cx="3162019" cy="1200329"/>
          </a:xfrm>
          <a:prstGeom prst="rect">
            <a:avLst/>
          </a:prstGeom>
          <a:noFill/>
        </p:spPr>
        <p:txBody>
          <a:bodyPr wrap="none" rtlCol="0">
            <a:spAutoFit/>
          </a:bodyPr>
          <a:lstStyle/>
          <a:p>
            <a:r>
              <a:rPr lang="en-US" altLang="zh-CN" sz="6000" b="1" dirty="0" smtClean="0">
                <a:solidFill>
                  <a:schemeClr val="bg1"/>
                </a:solidFill>
              </a:rPr>
              <a:t>P</a:t>
            </a:r>
            <a:r>
              <a:rPr lang="en-US" altLang="zh-CN" sz="6000" b="1" dirty="0" smtClean="0">
                <a:solidFill>
                  <a:srgbClr val="00B0F0"/>
                </a:solidFill>
              </a:rPr>
              <a:t>ART</a:t>
            </a:r>
            <a:r>
              <a:rPr lang="en-US" altLang="zh-CN" sz="6000" b="1" dirty="0" smtClean="0">
                <a:solidFill>
                  <a:schemeClr val="accent2">
                    <a:lumMod val="75000"/>
                  </a:schemeClr>
                </a:solidFill>
              </a:rPr>
              <a:t> </a:t>
            </a:r>
            <a:r>
              <a:rPr lang="en-US" altLang="zh-CN" sz="6000" b="1" dirty="0" smtClean="0"/>
              <a:t> </a:t>
            </a:r>
            <a:r>
              <a:rPr lang="en-US" altLang="zh-CN" sz="7200" b="1" dirty="0" smtClean="0">
                <a:solidFill>
                  <a:srgbClr val="00B0F0"/>
                </a:solidFill>
              </a:rPr>
              <a:t>1</a:t>
            </a:r>
            <a:endParaRPr lang="zh-CN" altLang="en-US" sz="7200" b="1" dirty="0">
              <a:solidFill>
                <a:srgbClr val="00B0F0"/>
              </a:solidFill>
            </a:endParaRPr>
          </a:p>
        </p:txBody>
      </p:sp>
      <p:sp>
        <p:nvSpPr>
          <p:cNvPr id="22" name="TextBox 22"/>
          <p:cNvSpPr txBox="1"/>
          <p:nvPr/>
        </p:nvSpPr>
        <p:spPr>
          <a:xfrm>
            <a:off x="8266837" y="5763157"/>
            <a:ext cx="877163" cy="369332"/>
          </a:xfrm>
          <a:prstGeom prst="rect">
            <a:avLst/>
          </a:prstGeom>
          <a:noFill/>
        </p:spPr>
        <p:txBody>
          <a:bodyPr wrap="square" rtlCol="0">
            <a:spAutoFit/>
          </a:bodyPr>
          <a:lstStyle/>
          <a:p>
            <a:r>
              <a:rPr lang="zh-CN" altLang="en-US" dirty="0" smtClean="0">
                <a:cs typeface="+mn-ea"/>
              </a:rPr>
              <a:t>延时符</a:t>
            </a:r>
            <a:endParaRPr lang="zh-CN" altLang="en-US" dirty="0">
              <a:cs typeface="+mn-ea"/>
            </a:endParaRPr>
          </a:p>
        </p:txBody>
      </p:sp>
    </p:spTree>
  </p:cSld>
  <p:clrMapOvr>
    <a:masterClrMapping/>
  </p:clrMapOvr>
  <p:transition spd="slow" advTm="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12" presetClass="entr" presetSubtype="8"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p:tgtEl>
                                          <p:spTgt spid="18"/>
                                        </p:tgtEl>
                                        <p:attrNameLst>
                                          <p:attrName>ppt_x</p:attrName>
                                        </p:attrNameLst>
                                      </p:cBhvr>
                                      <p:tavLst>
                                        <p:tav tm="0">
                                          <p:val>
                                            <p:strVal val="#ppt_x-#ppt_w*1.125000"/>
                                          </p:val>
                                        </p:tav>
                                        <p:tav tm="100000">
                                          <p:val>
                                            <p:strVal val="#ppt_x"/>
                                          </p:val>
                                        </p:tav>
                                      </p:tavLst>
                                    </p:anim>
                                    <p:animEffect transition="in" filter="wipe(right)">
                                      <p:cBhvr>
                                        <p:cTn id="11" dur="500"/>
                                        <p:tgtEl>
                                          <p:spTgt spid="18"/>
                                        </p:tgtEl>
                                      </p:cBhvr>
                                    </p:animEffect>
                                  </p:childTnLst>
                                </p:cTn>
                              </p:par>
                              <p:par>
                                <p:cTn id="12" presetID="12" presetClass="entr" presetSubtype="8" fill="hold" grpId="0" nodeType="withEffect">
                                  <p:stCondLst>
                                    <p:cond delay="0"/>
                                  </p:stCondLst>
                                  <p:childTnLst>
                                    <p:set>
                                      <p:cBhvr>
                                        <p:cTn id="13" dur="1" fill="hold">
                                          <p:stCondLst>
                                            <p:cond delay="0"/>
                                          </p:stCondLst>
                                        </p:cTn>
                                        <p:tgtEl>
                                          <p:spTgt spid="19"/>
                                        </p:tgtEl>
                                        <p:attrNameLst>
                                          <p:attrName>style.visibility</p:attrName>
                                        </p:attrNameLst>
                                      </p:cBhvr>
                                      <p:to>
                                        <p:strVal val="visible"/>
                                      </p:to>
                                    </p:set>
                                    <p:anim calcmode="lin" valueType="num">
                                      <p:cBhvr additive="base">
                                        <p:cTn id="14" dur="500"/>
                                        <p:tgtEl>
                                          <p:spTgt spid="19"/>
                                        </p:tgtEl>
                                        <p:attrNameLst>
                                          <p:attrName>ppt_x</p:attrName>
                                        </p:attrNameLst>
                                      </p:cBhvr>
                                      <p:tavLst>
                                        <p:tav tm="0">
                                          <p:val>
                                            <p:strVal val="#ppt_x-#ppt_w*1.125000"/>
                                          </p:val>
                                        </p:tav>
                                        <p:tav tm="100000">
                                          <p:val>
                                            <p:strVal val="#ppt_x"/>
                                          </p:val>
                                        </p:tav>
                                      </p:tavLst>
                                    </p:anim>
                                    <p:animEffect transition="in" filter="wipe(right)">
                                      <p:cBhvr>
                                        <p:cTn id="15" dur="500"/>
                                        <p:tgtEl>
                                          <p:spTgt spid="19"/>
                                        </p:tgtEl>
                                      </p:cBhvr>
                                    </p:animEffect>
                                  </p:childTnLst>
                                </p:cTn>
                              </p:par>
                              <p:par>
                                <p:cTn id="16" presetID="12" presetClass="entr" presetSubtype="8"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additive="base">
                                        <p:cTn id="18" dur="500"/>
                                        <p:tgtEl>
                                          <p:spTgt spid="20"/>
                                        </p:tgtEl>
                                        <p:attrNameLst>
                                          <p:attrName>ppt_x</p:attrName>
                                        </p:attrNameLst>
                                      </p:cBhvr>
                                      <p:tavLst>
                                        <p:tav tm="0">
                                          <p:val>
                                            <p:strVal val="#ppt_x-#ppt_w*1.125000"/>
                                          </p:val>
                                        </p:tav>
                                        <p:tav tm="100000">
                                          <p:val>
                                            <p:strVal val="#ppt_x"/>
                                          </p:val>
                                        </p:tav>
                                      </p:tavLst>
                                    </p:anim>
                                    <p:animEffect transition="in" filter="wipe(right)">
                                      <p:cBhvr>
                                        <p:cTn id="19" dur="500"/>
                                        <p:tgtEl>
                                          <p:spTgt spid="20"/>
                                        </p:tgtEl>
                                      </p:cBhvr>
                                    </p:animEffect>
                                  </p:childTnLst>
                                </p:cTn>
                              </p:par>
                              <p:par>
                                <p:cTn id="20" presetID="12" presetClass="entr" presetSubtype="8"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500"/>
                                        <p:tgtEl>
                                          <p:spTgt spid="21"/>
                                        </p:tgtEl>
                                        <p:attrNameLst>
                                          <p:attrName>ppt_x</p:attrName>
                                        </p:attrNameLst>
                                      </p:cBhvr>
                                      <p:tavLst>
                                        <p:tav tm="0">
                                          <p:val>
                                            <p:strVal val="#ppt_x-#ppt_w*1.125000"/>
                                          </p:val>
                                        </p:tav>
                                        <p:tav tm="100000">
                                          <p:val>
                                            <p:strVal val="#ppt_x"/>
                                          </p:val>
                                        </p:tav>
                                      </p:tavLst>
                                    </p:anim>
                                    <p:animEffect transition="in" filter="wipe(right)">
                                      <p:cBhvr>
                                        <p:cTn id="23" dur="500"/>
                                        <p:tgtEl>
                                          <p:spTgt spid="21"/>
                                        </p:tgtEl>
                                      </p:cBhvr>
                                    </p:animEffect>
                                  </p:childTnLst>
                                </p:cTn>
                              </p:par>
                              <p:par>
                                <p:cTn id="24" presetID="12" presetClass="entr" presetSubtype="8" fill="hold" grpId="0" nodeType="withEffect">
                                  <p:stCondLst>
                                    <p:cond delay="30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p:tgtEl>
                                          <p:spTgt spid="10"/>
                                        </p:tgtEl>
                                        <p:attrNameLst>
                                          <p:attrName>ppt_x</p:attrName>
                                        </p:attrNameLst>
                                      </p:cBhvr>
                                      <p:tavLst>
                                        <p:tav tm="0">
                                          <p:val>
                                            <p:strVal val="#ppt_x-#ppt_w*1.125000"/>
                                          </p:val>
                                        </p:tav>
                                        <p:tav tm="100000">
                                          <p:val>
                                            <p:strVal val="#ppt_x"/>
                                          </p:val>
                                        </p:tav>
                                      </p:tavLst>
                                    </p:anim>
                                    <p:animEffect transition="in" filter="wipe(right)">
                                      <p:cBhvr>
                                        <p:cTn id="27" dur="500"/>
                                        <p:tgtEl>
                                          <p:spTgt spid="10"/>
                                        </p:tgtEl>
                                      </p:cBhvr>
                                    </p:animEffect>
                                  </p:childTnLst>
                                </p:cTn>
                              </p:par>
                              <p:par>
                                <p:cTn id="28" presetID="12" presetClass="entr" presetSubtype="8" fill="hold" grpId="0" nodeType="withEffect">
                                  <p:stCondLst>
                                    <p:cond delay="30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500"/>
                                        <p:tgtEl>
                                          <p:spTgt spid="11"/>
                                        </p:tgtEl>
                                        <p:attrNameLst>
                                          <p:attrName>ppt_x</p:attrName>
                                        </p:attrNameLst>
                                      </p:cBhvr>
                                      <p:tavLst>
                                        <p:tav tm="0">
                                          <p:val>
                                            <p:strVal val="#ppt_x-#ppt_w*1.125000"/>
                                          </p:val>
                                        </p:tav>
                                        <p:tav tm="100000">
                                          <p:val>
                                            <p:strVal val="#ppt_x"/>
                                          </p:val>
                                        </p:tav>
                                      </p:tavLst>
                                    </p:anim>
                                    <p:animEffect transition="in" filter="wipe(right)">
                                      <p:cBhvr>
                                        <p:cTn id="31" dur="500"/>
                                        <p:tgtEl>
                                          <p:spTgt spid="11"/>
                                        </p:tgtEl>
                                      </p:cBhvr>
                                    </p:animEffect>
                                  </p:childTnLst>
                                </p:cTn>
                              </p:par>
                              <p:par>
                                <p:cTn id="32" presetID="12" presetClass="entr" presetSubtype="8" fill="hold" grpId="0" nodeType="withEffect">
                                  <p:stCondLst>
                                    <p:cond delay="30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500"/>
                                        <p:tgtEl>
                                          <p:spTgt spid="12"/>
                                        </p:tgtEl>
                                        <p:attrNameLst>
                                          <p:attrName>ppt_x</p:attrName>
                                        </p:attrNameLst>
                                      </p:cBhvr>
                                      <p:tavLst>
                                        <p:tav tm="0">
                                          <p:val>
                                            <p:strVal val="#ppt_x-#ppt_w*1.125000"/>
                                          </p:val>
                                        </p:tav>
                                        <p:tav tm="100000">
                                          <p:val>
                                            <p:strVal val="#ppt_x"/>
                                          </p:val>
                                        </p:tav>
                                      </p:tavLst>
                                    </p:anim>
                                    <p:animEffect transition="in" filter="wipe(right)">
                                      <p:cBhvr>
                                        <p:cTn id="35" dur="500"/>
                                        <p:tgtEl>
                                          <p:spTgt spid="12"/>
                                        </p:tgtEl>
                                      </p:cBhvr>
                                    </p:animEffect>
                                  </p:childTnLst>
                                </p:cTn>
                              </p:par>
                              <p:par>
                                <p:cTn id="36" presetID="12" presetClass="entr" presetSubtype="8" fill="hold" grpId="0" nodeType="withEffect">
                                  <p:stCondLst>
                                    <p:cond delay="300"/>
                                  </p:stCondLst>
                                  <p:childTnLst>
                                    <p:set>
                                      <p:cBhvr>
                                        <p:cTn id="37" dur="1" fill="hold">
                                          <p:stCondLst>
                                            <p:cond delay="0"/>
                                          </p:stCondLst>
                                        </p:cTn>
                                        <p:tgtEl>
                                          <p:spTgt spid="13"/>
                                        </p:tgtEl>
                                        <p:attrNameLst>
                                          <p:attrName>style.visibility</p:attrName>
                                        </p:attrNameLst>
                                      </p:cBhvr>
                                      <p:to>
                                        <p:strVal val="visible"/>
                                      </p:to>
                                    </p:set>
                                    <p:anim calcmode="lin" valueType="num">
                                      <p:cBhvr additive="base">
                                        <p:cTn id="38" dur="500"/>
                                        <p:tgtEl>
                                          <p:spTgt spid="13"/>
                                        </p:tgtEl>
                                        <p:attrNameLst>
                                          <p:attrName>ppt_x</p:attrName>
                                        </p:attrNameLst>
                                      </p:cBhvr>
                                      <p:tavLst>
                                        <p:tav tm="0">
                                          <p:val>
                                            <p:strVal val="#ppt_x-#ppt_w*1.125000"/>
                                          </p:val>
                                        </p:tav>
                                        <p:tav tm="100000">
                                          <p:val>
                                            <p:strVal val="#ppt_x"/>
                                          </p:val>
                                        </p:tav>
                                      </p:tavLst>
                                    </p:anim>
                                    <p:animEffect transition="in" filter="wipe(right)">
                                      <p:cBhvr>
                                        <p:cTn id="39" dur="500"/>
                                        <p:tgtEl>
                                          <p:spTgt spid="13"/>
                                        </p:tgtEl>
                                      </p:cBhvr>
                                    </p:animEffect>
                                  </p:childTnLst>
                                </p:cTn>
                              </p:par>
                              <p:par>
                                <p:cTn id="40" presetID="12" presetClass="entr" presetSubtype="8" fill="hold" grpId="0" nodeType="withEffect">
                                  <p:stCondLst>
                                    <p:cond delay="600"/>
                                  </p:stCondLst>
                                  <p:childTnLst>
                                    <p:set>
                                      <p:cBhvr>
                                        <p:cTn id="41" dur="1" fill="hold">
                                          <p:stCondLst>
                                            <p:cond delay="0"/>
                                          </p:stCondLst>
                                        </p:cTn>
                                        <p:tgtEl>
                                          <p:spTgt spid="14"/>
                                        </p:tgtEl>
                                        <p:attrNameLst>
                                          <p:attrName>style.visibility</p:attrName>
                                        </p:attrNameLst>
                                      </p:cBhvr>
                                      <p:to>
                                        <p:strVal val="visible"/>
                                      </p:to>
                                    </p:set>
                                    <p:anim calcmode="lin" valueType="num">
                                      <p:cBhvr additive="base">
                                        <p:cTn id="42" dur="500"/>
                                        <p:tgtEl>
                                          <p:spTgt spid="14"/>
                                        </p:tgtEl>
                                        <p:attrNameLst>
                                          <p:attrName>ppt_x</p:attrName>
                                        </p:attrNameLst>
                                      </p:cBhvr>
                                      <p:tavLst>
                                        <p:tav tm="0">
                                          <p:val>
                                            <p:strVal val="#ppt_x-#ppt_w*1.125000"/>
                                          </p:val>
                                        </p:tav>
                                        <p:tav tm="100000">
                                          <p:val>
                                            <p:strVal val="#ppt_x"/>
                                          </p:val>
                                        </p:tav>
                                      </p:tavLst>
                                    </p:anim>
                                    <p:animEffect transition="in" filter="wipe(right)">
                                      <p:cBhvr>
                                        <p:cTn id="43" dur="500"/>
                                        <p:tgtEl>
                                          <p:spTgt spid="14"/>
                                        </p:tgtEl>
                                      </p:cBhvr>
                                    </p:animEffect>
                                  </p:childTnLst>
                                </p:cTn>
                              </p:par>
                              <p:par>
                                <p:cTn id="44" presetID="12" presetClass="entr" presetSubtype="8" fill="hold" grpId="0" nodeType="withEffect">
                                  <p:stCondLst>
                                    <p:cond delay="600"/>
                                  </p:stCondLst>
                                  <p:childTnLst>
                                    <p:set>
                                      <p:cBhvr>
                                        <p:cTn id="45" dur="1" fill="hold">
                                          <p:stCondLst>
                                            <p:cond delay="0"/>
                                          </p:stCondLst>
                                        </p:cTn>
                                        <p:tgtEl>
                                          <p:spTgt spid="15"/>
                                        </p:tgtEl>
                                        <p:attrNameLst>
                                          <p:attrName>style.visibility</p:attrName>
                                        </p:attrNameLst>
                                      </p:cBhvr>
                                      <p:to>
                                        <p:strVal val="visible"/>
                                      </p:to>
                                    </p:set>
                                    <p:anim calcmode="lin" valueType="num">
                                      <p:cBhvr additive="base">
                                        <p:cTn id="46" dur="500"/>
                                        <p:tgtEl>
                                          <p:spTgt spid="15"/>
                                        </p:tgtEl>
                                        <p:attrNameLst>
                                          <p:attrName>ppt_x</p:attrName>
                                        </p:attrNameLst>
                                      </p:cBhvr>
                                      <p:tavLst>
                                        <p:tav tm="0">
                                          <p:val>
                                            <p:strVal val="#ppt_x-#ppt_w*1.125000"/>
                                          </p:val>
                                        </p:tav>
                                        <p:tav tm="100000">
                                          <p:val>
                                            <p:strVal val="#ppt_x"/>
                                          </p:val>
                                        </p:tav>
                                      </p:tavLst>
                                    </p:anim>
                                    <p:animEffect transition="in" filter="wipe(right)">
                                      <p:cBhvr>
                                        <p:cTn id="47" dur="500"/>
                                        <p:tgtEl>
                                          <p:spTgt spid="15"/>
                                        </p:tgtEl>
                                      </p:cBhvr>
                                    </p:animEffect>
                                  </p:childTnLst>
                                </p:cTn>
                              </p:par>
                              <p:par>
                                <p:cTn id="48" presetID="12" presetClass="entr" presetSubtype="8" fill="hold" grpId="0" nodeType="withEffect">
                                  <p:stCondLst>
                                    <p:cond delay="600"/>
                                  </p:stCondLst>
                                  <p:childTnLst>
                                    <p:set>
                                      <p:cBhvr>
                                        <p:cTn id="49" dur="1" fill="hold">
                                          <p:stCondLst>
                                            <p:cond delay="0"/>
                                          </p:stCondLst>
                                        </p:cTn>
                                        <p:tgtEl>
                                          <p:spTgt spid="16"/>
                                        </p:tgtEl>
                                        <p:attrNameLst>
                                          <p:attrName>style.visibility</p:attrName>
                                        </p:attrNameLst>
                                      </p:cBhvr>
                                      <p:to>
                                        <p:strVal val="visible"/>
                                      </p:to>
                                    </p:set>
                                    <p:anim calcmode="lin" valueType="num">
                                      <p:cBhvr additive="base">
                                        <p:cTn id="50" dur="500"/>
                                        <p:tgtEl>
                                          <p:spTgt spid="16"/>
                                        </p:tgtEl>
                                        <p:attrNameLst>
                                          <p:attrName>ppt_x</p:attrName>
                                        </p:attrNameLst>
                                      </p:cBhvr>
                                      <p:tavLst>
                                        <p:tav tm="0">
                                          <p:val>
                                            <p:strVal val="#ppt_x-#ppt_w*1.125000"/>
                                          </p:val>
                                        </p:tav>
                                        <p:tav tm="100000">
                                          <p:val>
                                            <p:strVal val="#ppt_x"/>
                                          </p:val>
                                        </p:tav>
                                      </p:tavLst>
                                    </p:anim>
                                    <p:animEffect transition="in" filter="wipe(right)">
                                      <p:cBhvr>
                                        <p:cTn id="51" dur="500"/>
                                        <p:tgtEl>
                                          <p:spTgt spid="16"/>
                                        </p:tgtEl>
                                      </p:cBhvr>
                                    </p:animEffect>
                                  </p:childTnLst>
                                </p:cTn>
                              </p:par>
                              <p:par>
                                <p:cTn id="52" presetID="12" presetClass="entr" presetSubtype="8" fill="hold" grpId="0" nodeType="withEffect">
                                  <p:stCondLst>
                                    <p:cond delay="600"/>
                                  </p:stCondLst>
                                  <p:childTnLst>
                                    <p:set>
                                      <p:cBhvr>
                                        <p:cTn id="53" dur="1" fill="hold">
                                          <p:stCondLst>
                                            <p:cond delay="0"/>
                                          </p:stCondLst>
                                        </p:cTn>
                                        <p:tgtEl>
                                          <p:spTgt spid="17"/>
                                        </p:tgtEl>
                                        <p:attrNameLst>
                                          <p:attrName>style.visibility</p:attrName>
                                        </p:attrNameLst>
                                      </p:cBhvr>
                                      <p:to>
                                        <p:strVal val="visible"/>
                                      </p:to>
                                    </p:set>
                                    <p:anim calcmode="lin" valueType="num">
                                      <p:cBhvr additive="base">
                                        <p:cTn id="54" dur="500"/>
                                        <p:tgtEl>
                                          <p:spTgt spid="17"/>
                                        </p:tgtEl>
                                        <p:attrNameLst>
                                          <p:attrName>ppt_x</p:attrName>
                                        </p:attrNameLst>
                                      </p:cBhvr>
                                      <p:tavLst>
                                        <p:tav tm="0">
                                          <p:val>
                                            <p:strVal val="#ppt_x-#ppt_w*1.125000"/>
                                          </p:val>
                                        </p:tav>
                                        <p:tav tm="100000">
                                          <p:val>
                                            <p:strVal val="#ppt_x"/>
                                          </p:val>
                                        </p:tav>
                                      </p:tavLst>
                                    </p:anim>
                                    <p:animEffect transition="in" filter="wipe(right)">
                                      <p:cBhvr>
                                        <p:cTn id="55" dur="500"/>
                                        <p:tgtEl>
                                          <p:spTgt spid="17"/>
                                        </p:tgtEl>
                                      </p:cBhvr>
                                    </p:animEffect>
                                  </p:childTnLst>
                                </p:cTn>
                              </p:par>
                            </p:childTnLst>
                          </p:cTn>
                        </p:par>
                        <p:par>
                          <p:cTn id="56" fill="hold">
                            <p:stCondLst>
                              <p:cond delay="500"/>
                            </p:stCondLst>
                            <p:childTnLst>
                              <p:par>
                                <p:cTn id="57" presetID="10" presetClass="entr" presetSubtype="0" fill="hold" grpId="0" nodeType="after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fade">
                                      <p:cBhvr>
                                        <p:cTn id="59" dur="2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p:bldP spid="11" grpId="0"/>
      <p:bldP spid="12" grpId="0"/>
      <p:bldP spid="13" grpId="0"/>
      <p:bldP spid="14" grpId="0"/>
      <p:bldP spid="15" grpId="0"/>
      <p:bldP spid="16" grpId="0"/>
      <p:bldP spid="17" grpId="0"/>
      <p:bldP spid="18" grpId="0" animBg="1"/>
      <p:bldP spid="19" grpId="0" animBg="1"/>
      <p:bldP spid="20" grpId="0" animBg="1"/>
      <p:bldP spid="21" grpId="0" animBg="1"/>
      <p:bldP spid="2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22926" y="145117"/>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补救措施</a:t>
            </a:r>
            <a:endParaRPr lang="zh-CN" altLang="en-US" sz="2000" b="1" spc="300" dirty="0">
              <a:solidFill>
                <a:srgbClr val="00B0F0"/>
              </a:solidFill>
              <a:latin typeface="+mn-ea"/>
              <a:cs typeface="+mn-ea"/>
            </a:endParaRPr>
          </a:p>
        </p:txBody>
      </p:sp>
      <p:sp>
        <p:nvSpPr>
          <p:cNvPr id="27" name="TextBox 26"/>
          <p:cNvSpPr txBox="1"/>
          <p:nvPr/>
        </p:nvSpPr>
        <p:spPr>
          <a:xfrm>
            <a:off x="2405889" y="206673"/>
            <a:ext cx="2481449"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REMEDIAL MEASURES</a:t>
            </a:r>
            <a:endParaRPr lang="zh-CN" altLang="en-US" b="1" dirty="0">
              <a:solidFill>
                <a:srgbClr val="00B0F0"/>
              </a:solidFill>
            </a:endParaRPr>
          </a:p>
        </p:txBody>
      </p:sp>
      <p:cxnSp>
        <p:nvCxnSpPr>
          <p:cNvPr id="28" name="直接连接符 27"/>
          <p:cNvCxnSpPr/>
          <p:nvPr/>
        </p:nvCxnSpPr>
        <p:spPr>
          <a:xfrm>
            <a:off x="2421097" y="227086"/>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100" name="Oval 5"/>
          <p:cNvSpPr>
            <a:spLocks noChangeArrowheads="1"/>
          </p:cNvSpPr>
          <p:nvPr/>
        </p:nvSpPr>
        <p:spPr bwMode="auto">
          <a:xfrm>
            <a:off x="4345782" y="2776028"/>
            <a:ext cx="454819" cy="457200"/>
          </a:xfrm>
          <a:prstGeom prst="ellipse">
            <a:avLst/>
          </a:prstGeom>
          <a:solidFill>
            <a:srgbClr val="777777"/>
          </a:solidFill>
          <a:ln>
            <a:noFill/>
          </a:ln>
        </p:spPr>
        <p:txBody>
          <a:bodyPr vert="horz" wrap="square" lIns="68580" tIns="34290" rIns="68580" bIns="34290" numCol="1" anchor="t" anchorCtr="0" compatLnSpc="1"/>
          <a:lstStyle/>
          <a:p>
            <a:endParaRPr lang="zh-CN" altLang="en-US" sz="1350">
              <a:cs typeface="+mn-ea"/>
            </a:endParaRPr>
          </a:p>
        </p:txBody>
      </p:sp>
      <p:sp>
        <p:nvSpPr>
          <p:cNvPr id="101" name="Freeform 6"/>
          <p:cNvSpPr/>
          <p:nvPr/>
        </p:nvSpPr>
        <p:spPr bwMode="auto">
          <a:xfrm>
            <a:off x="3257550" y="1692559"/>
            <a:ext cx="1168004" cy="1391841"/>
          </a:xfrm>
          <a:custGeom>
            <a:avLst/>
            <a:gdLst>
              <a:gd name="T0" fmla="*/ 414 w 414"/>
              <a:gd name="T1" fmla="*/ 150 h 493"/>
              <a:gd name="T2" fmla="*/ 374 w 414"/>
              <a:gd name="T3" fmla="*/ 88 h 493"/>
              <a:gd name="T4" fmla="*/ 411 w 414"/>
              <a:gd name="T5" fmla="*/ 0 h 493"/>
              <a:gd name="T6" fmla="*/ 207 w 414"/>
              <a:gd name="T7" fmla="*/ 75 h 493"/>
              <a:gd name="T8" fmla="*/ 59 w 414"/>
              <a:gd name="T9" fmla="*/ 152 h 493"/>
              <a:gd name="T10" fmla="*/ 56 w 414"/>
              <a:gd name="T11" fmla="*/ 241 h 493"/>
              <a:gd name="T12" fmla="*/ 0 w 414"/>
              <a:gd name="T13" fmla="*/ 458 h 493"/>
              <a:gd name="T14" fmla="*/ 82 w 414"/>
              <a:gd name="T15" fmla="*/ 493 h 493"/>
              <a:gd name="T16" fmla="*/ 149 w 414"/>
              <a:gd name="T17" fmla="*/ 449 h 493"/>
              <a:gd name="T18" fmla="*/ 178 w 414"/>
              <a:gd name="T19" fmla="*/ 330 h 493"/>
              <a:gd name="T20" fmla="*/ 298 w 414"/>
              <a:gd name="T21" fmla="*/ 251 h 493"/>
              <a:gd name="T22" fmla="*/ 307 w 414"/>
              <a:gd name="T23" fmla="*/ 188 h 493"/>
              <a:gd name="T24" fmla="*/ 414 w 414"/>
              <a:gd name="T25" fmla="*/ 15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4" h="493">
                <a:moveTo>
                  <a:pt x="414" y="150"/>
                </a:moveTo>
                <a:cubicBezTo>
                  <a:pt x="374" y="88"/>
                  <a:pt x="374" y="88"/>
                  <a:pt x="374" y="88"/>
                </a:cubicBezTo>
                <a:cubicBezTo>
                  <a:pt x="411" y="0"/>
                  <a:pt x="411" y="0"/>
                  <a:pt x="411" y="0"/>
                </a:cubicBezTo>
                <a:cubicBezTo>
                  <a:pt x="336" y="9"/>
                  <a:pt x="266" y="35"/>
                  <a:pt x="207" y="75"/>
                </a:cubicBezTo>
                <a:cubicBezTo>
                  <a:pt x="147" y="62"/>
                  <a:pt x="84" y="93"/>
                  <a:pt x="59" y="152"/>
                </a:cubicBezTo>
                <a:cubicBezTo>
                  <a:pt x="47" y="182"/>
                  <a:pt x="47" y="213"/>
                  <a:pt x="56" y="241"/>
                </a:cubicBezTo>
                <a:cubicBezTo>
                  <a:pt x="21" y="306"/>
                  <a:pt x="1" y="380"/>
                  <a:pt x="0" y="458"/>
                </a:cubicBezTo>
                <a:cubicBezTo>
                  <a:pt x="82" y="493"/>
                  <a:pt x="82" y="493"/>
                  <a:pt x="82" y="493"/>
                </a:cubicBezTo>
                <a:cubicBezTo>
                  <a:pt x="149" y="449"/>
                  <a:pt x="149" y="449"/>
                  <a:pt x="149" y="449"/>
                </a:cubicBezTo>
                <a:cubicBezTo>
                  <a:pt x="151" y="407"/>
                  <a:pt x="161" y="367"/>
                  <a:pt x="178" y="330"/>
                </a:cubicBezTo>
                <a:cubicBezTo>
                  <a:pt x="229" y="331"/>
                  <a:pt x="277" y="301"/>
                  <a:pt x="298" y="251"/>
                </a:cubicBezTo>
                <a:cubicBezTo>
                  <a:pt x="306" y="230"/>
                  <a:pt x="309" y="209"/>
                  <a:pt x="307" y="188"/>
                </a:cubicBezTo>
                <a:cubicBezTo>
                  <a:pt x="339" y="169"/>
                  <a:pt x="375" y="156"/>
                  <a:pt x="414" y="150"/>
                </a:cubicBezTo>
                <a:close/>
              </a:path>
            </a:pathLst>
          </a:custGeom>
          <a:solidFill>
            <a:srgbClr val="00B0F0"/>
          </a:solidFill>
          <a:ln>
            <a:noFill/>
          </a:ln>
        </p:spPr>
        <p:txBody>
          <a:bodyPr vert="horz" wrap="square" lIns="68580" tIns="34290" rIns="68580" bIns="34290" numCol="1" anchor="t" anchorCtr="0" compatLnSpc="1"/>
          <a:lstStyle/>
          <a:p>
            <a:endParaRPr lang="zh-CN" altLang="en-US" sz="1350">
              <a:cs typeface="+mn-ea"/>
            </a:endParaRPr>
          </a:p>
        </p:txBody>
      </p:sp>
      <p:sp>
        <p:nvSpPr>
          <p:cNvPr id="102" name="Freeform 7"/>
          <p:cNvSpPr/>
          <p:nvPr/>
        </p:nvSpPr>
        <p:spPr bwMode="auto">
          <a:xfrm>
            <a:off x="4473179" y="1681843"/>
            <a:ext cx="1394222" cy="1116806"/>
          </a:xfrm>
          <a:custGeom>
            <a:avLst/>
            <a:gdLst>
              <a:gd name="T0" fmla="*/ 409 w 494"/>
              <a:gd name="T1" fmla="*/ 188 h 396"/>
              <a:gd name="T2" fmla="*/ 331 w 494"/>
              <a:gd name="T3" fmla="*/ 49 h 396"/>
              <a:gd name="T4" fmla="*/ 238 w 494"/>
              <a:gd name="T5" fmla="*/ 47 h 396"/>
              <a:gd name="T6" fmla="*/ 36 w 494"/>
              <a:gd name="T7" fmla="*/ 0 h 396"/>
              <a:gd name="T8" fmla="*/ 0 w 494"/>
              <a:gd name="T9" fmla="*/ 87 h 396"/>
              <a:gd name="T10" fmla="*/ 40 w 494"/>
              <a:gd name="T11" fmla="*/ 149 h 396"/>
              <a:gd name="T12" fmla="*/ 152 w 494"/>
              <a:gd name="T13" fmla="*/ 172 h 396"/>
              <a:gd name="T14" fmla="*/ 232 w 494"/>
              <a:gd name="T15" fmla="*/ 288 h 396"/>
              <a:gd name="T16" fmla="*/ 302 w 494"/>
              <a:gd name="T17" fmla="*/ 296 h 396"/>
              <a:gd name="T18" fmla="*/ 344 w 494"/>
              <a:gd name="T19" fmla="*/ 396 h 396"/>
              <a:gd name="T20" fmla="*/ 413 w 494"/>
              <a:gd name="T21" fmla="*/ 352 h 396"/>
              <a:gd name="T22" fmla="*/ 494 w 494"/>
              <a:gd name="T23" fmla="*/ 386 h 396"/>
              <a:gd name="T24" fmla="*/ 409 w 494"/>
              <a:gd name="T25" fmla="*/ 188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4" h="396">
                <a:moveTo>
                  <a:pt x="409" y="188"/>
                </a:moveTo>
                <a:cubicBezTo>
                  <a:pt x="418" y="131"/>
                  <a:pt x="387" y="72"/>
                  <a:pt x="331" y="49"/>
                </a:cubicBezTo>
                <a:cubicBezTo>
                  <a:pt x="300" y="36"/>
                  <a:pt x="267" y="36"/>
                  <a:pt x="238" y="47"/>
                </a:cubicBezTo>
                <a:cubicBezTo>
                  <a:pt x="177" y="17"/>
                  <a:pt x="108" y="1"/>
                  <a:pt x="36" y="0"/>
                </a:cubicBezTo>
                <a:cubicBezTo>
                  <a:pt x="0" y="87"/>
                  <a:pt x="0" y="87"/>
                  <a:pt x="0" y="87"/>
                </a:cubicBezTo>
                <a:cubicBezTo>
                  <a:pt x="40" y="149"/>
                  <a:pt x="40" y="149"/>
                  <a:pt x="40" y="149"/>
                </a:cubicBezTo>
                <a:cubicBezTo>
                  <a:pt x="80" y="150"/>
                  <a:pt x="117" y="158"/>
                  <a:pt x="152" y="172"/>
                </a:cubicBezTo>
                <a:cubicBezTo>
                  <a:pt x="154" y="221"/>
                  <a:pt x="183" y="268"/>
                  <a:pt x="232" y="288"/>
                </a:cubicBezTo>
                <a:cubicBezTo>
                  <a:pt x="255" y="297"/>
                  <a:pt x="279" y="300"/>
                  <a:pt x="302" y="296"/>
                </a:cubicBezTo>
                <a:cubicBezTo>
                  <a:pt x="322" y="326"/>
                  <a:pt x="336" y="360"/>
                  <a:pt x="344" y="396"/>
                </a:cubicBezTo>
                <a:cubicBezTo>
                  <a:pt x="413" y="352"/>
                  <a:pt x="413" y="352"/>
                  <a:pt x="413" y="352"/>
                </a:cubicBezTo>
                <a:cubicBezTo>
                  <a:pt x="494" y="386"/>
                  <a:pt x="494" y="386"/>
                  <a:pt x="494" y="386"/>
                </a:cubicBezTo>
                <a:cubicBezTo>
                  <a:pt x="481" y="312"/>
                  <a:pt x="451" y="245"/>
                  <a:pt x="409" y="188"/>
                </a:cubicBezTo>
                <a:close/>
              </a:path>
            </a:pathLst>
          </a:custGeom>
          <a:solidFill>
            <a:srgbClr val="00B0F0"/>
          </a:solidFill>
          <a:ln>
            <a:noFill/>
          </a:ln>
        </p:spPr>
        <p:txBody>
          <a:bodyPr vert="horz" wrap="square" lIns="68580" tIns="34290" rIns="68580" bIns="34290" numCol="1" anchor="t" anchorCtr="0" compatLnSpc="1"/>
          <a:lstStyle/>
          <a:p>
            <a:endParaRPr lang="zh-CN" altLang="en-US" sz="1350">
              <a:cs typeface="+mn-ea"/>
            </a:endParaRPr>
          </a:p>
        </p:txBody>
      </p:sp>
      <p:sp>
        <p:nvSpPr>
          <p:cNvPr id="103" name="Freeform 8"/>
          <p:cNvSpPr/>
          <p:nvPr/>
        </p:nvSpPr>
        <p:spPr bwMode="auto">
          <a:xfrm>
            <a:off x="4749404" y="2833178"/>
            <a:ext cx="1146572" cy="1460897"/>
          </a:xfrm>
          <a:custGeom>
            <a:avLst/>
            <a:gdLst>
              <a:gd name="T0" fmla="*/ 370 w 406"/>
              <a:gd name="T1" fmla="*/ 330 h 518"/>
              <a:gd name="T2" fmla="*/ 370 w 406"/>
              <a:gd name="T3" fmla="*/ 231 h 518"/>
              <a:gd name="T4" fmla="*/ 402 w 406"/>
              <a:gd name="T5" fmla="*/ 35 h 518"/>
              <a:gd name="T6" fmla="*/ 320 w 406"/>
              <a:gd name="T7" fmla="*/ 0 h 518"/>
              <a:gd name="T8" fmla="*/ 254 w 406"/>
              <a:gd name="T9" fmla="*/ 43 h 518"/>
              <a:gd name="T10" fmla="*/ 240 w 406"/>
              <a:gd name="T11" fmla="*/ 152 h 518"/>
              <a:gd name="T12" fmla="*/ 132 w 406"/>
              <a:gd name="T13" fmla="*/ 231 h 518"/>
              <a:gd name="T14" fmla="*/ 126 w 406"/>
              <a:gd name="T15" fmla="*/ 313 h 518"/>
              <a:gd name="T16" fmla="*/ 0 w 406"/>
              <a:gd name="T17" fmla="*/ 369 h 518"/>
              <a:gd name="T18" fmla="*/ 47 w 406"/>
              <a:gd name="T19" fmla="*/ 441 h 518"/>
              <a:gd name="T20" fmla="*/ 14 w 406"/>
              <a:gd name="T21" fmla="*/ 518 h 518"/>
              <a:gd name="T22" fmla="*/ 243 w 406"/>
              <a:gd name="T23" fmla="*/ 410 h 518"/>
              <a:gd name="T24" fmla="*/ 370 w 406"/>
              <a:gd name="T25" fmla="*/ 330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6" h="518">
                <a:moveTo>
                  <a:pt x="370" y="330"/>
                </a:moveTo>
                <a:cubicBezTo>
                  <a:pt x="384" y="297"/>
                  <a:pt x="383" y="261"/>
                  <a:pt x="370" y="231"/>
                </a:cubicBezTo>
                <a:cubicBezTo>
                  <a:pt x="394" y="170"/>
                  <a:pt x="406" y="104"/>
                  <a:pt x="402" y="35"/>
                </a:cubicBezTo>
                <a:cubicBezTo>
                  <a:pt x="320" y="0"/>
                  <a:pt x="320" y="0"/>
                  <a:pt x="320" y="0"/>
                </a:cubicBezTo>
                <a:cubicBezTo>
                  <a:pt x="254" y="43"/>
                  <a:pt x="254" y="43"/>
                  <a:pt x="254" y="43"/>
                </a:cubicBezTo>
                <a:cubicBezTo>
                  <a:pt x="256" y="81"/>
                  <a:pt x="251" y="118"/>
                  <a:pt x="240" y="152"/>
                </a:cubicBezTo>
                <a:cubicBezTo>
                  <a:pt x="194" y="156"/>
                  <a:pt x="151" y="185"/>
                  <a:pt x="132" y="231"/>
                </a:cubicBezTo>
                <a:cubicBezTo>
                  <a:pt x="121" y="258"/>
                  <a:pt x="120" y="287"/>
                  <a:pt x="126" y="313"/>
                </a:cubicBezTo>
                <a:cubicBezTo>
                  <a:pt x="90" y="340"/>
                  <a:pt x="47" y="360"/>
                  <a:pt x="0" y="369"/>
                </a:cubicBezTo>
                <a:cubicBezTo>
                  <a:pt x="47" y="441"/>
                  <a:pt x="47" y="441"/>
                  <a:pt x="47" y="441"/>
                </a:cubicBezTo>
                <a:cubicBezTo>
                  <a:pt x="14" y="518"/>
                  <a:pt x="14" y="518"/>
                  <a:pt x="14" y="518"/>
                </a:cubicBezTo>
                <a:cubicBezTo>
                  <a:pt x="102" y="503"/>
                  <a:pt x="180" y="465"/>
                  <a:pt x="243" y="410"/>
                </a:cubicBezTo>
                <a:cubicBezTo>
                  <a:pt x="297" y="413"/>
                  <a:pt x="349" y="382"/>
                  <a:pt x="370" y="330"/>
                </a:cubicBezTo>
                <a:close/>
              </a:path>
            </a:pathLst>
          </a:custGeom>
          <a:solidFill>
            <a:srgbClr val="00B0F0"/>
          </a:solidFill>
          <a:ln>
            <a:noFill/>
          </a:ln>
        </p:spPr>
        <p:txBody>
          <a:bodyPr vert="horz" wrap="square" lIns="68580" tIns="34290" rIns="68580" bIns="34290" numCol="1" anchor="t" anchorCtr="0" compatLnSpc="1"/>
          <a:lstStyle/>
          <a:p>
            <a:endParaRPr lang="zh-CN" altLang="en-US" sz="1350">
              <a:cs typeface="+mn-ea"/>
            </a:endParaRPr>
          </a:p>
        </p:txBody>
      </p:sp>
      <p:sp>
        <p:nvSpPr>
          <p:cNvPr id="104" name="Freeform 9"/>
          <p:cNvSpPr/>
          <p:nvPr/>
        </p:nvSpPr>
        <p:spPr bwMode="auto">
          <a:xfrm>
            <a:off x="3265885" y="3123690"/>
            <a:ext cx="1456135" cy="1196579"/>
          </a:xfrm>
          <a:custGeom>
            <a:avLst/>
            <a:gdLst>
              <a:gd name="T0" fmla="*/ 470 w 516"/>
              <a:gd name="T1" fmla="*/ 272 h 424"/>
              <a:gd name="T2" fmla="*/ 339 w 516"/>
              <a:gd name="T3" fmla="*/ 247 h 424"/>
              <a:gd name="T4" fmla="*/ 259 w 516"/>
              <a:gd name="T5" fmla="*/ 136 h 424"/>
              <a:gd name="T6" fmla="*/ 196 w 516"/>
              <a:gd name="T7" fmla="*/ 127 h 424"/>
              <a:gd name="T8" fmla="*/ 149 w 516"/>
              <a:gd name="T9" fmla="*/ 0 h 424"/>
              <a:gd name="T10" fmla="*/ 84 w 516"/>
              <a:gd name="T11" fmla="*/ 42 h 424"/>
              <a:gd name="T12" fmla="*/ 0 w 516"/>
              <a:gd name="T13" fmla="*/ 7 h 424"/>
              <a:gd name="T14" fmla="*/ 84 w 516"/>
              <a:gd name="T15" fmla="*/ 227 h 424"/>
              <a:gd name="T16" fmla="*/ 161 w 516"/>
              <a:gd name="T17" fmla="*/ 374 h 424"/>
              <a:gd name="T18" fmla="*/ 259 w 516"/>
              <a:gd name="T19" fmla="*/ 374 h 424"/>
              <a:gd name="T20" fmla="*/ 483 w 516"/>
              <a:gd name="T21" fmla="*/ 421 h 424"/>
              <a:gd name="T22" fmla="*/ 516 w 516"/>
              <a:gd name="T23" fmla="*/ 343 h 424"/>
              <a:gd name="T24" fmla="*/ 470 w 516"/>
              <a:gd name="T25" fmla="*/ 272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6" h="424">
                <a:moveTo>
                  <a:pt x="470" y="272"/>
                </a:moveTo>
                <a:cubicBezTo>
                  <a:pt x="424" y="273"/>
                  <a:pt x="379" y="264"/>
                  <a:pt x="339" y="247"/>
                </a:cubicBezTo>
                <a:cubicBezTo>
                  <a:pt x="336" y="199"/>
                  <a:pt x="306" y="155"/>
                  <a:pt x="259" y="136"/>
                </a:cubicBezTo>
                <a:cubicBezTo>
                  <a:pt x="239" y="127"/>
                  <a:pt x="217" y="124"/>
                  <a:pt x="196" y="127"/>
                </a:cubicBezTo>
                <a:cubicBezTo>
                  <a:pt x="172" y="89"/>
                  <a:pt x="156" y="46"/>
                  <a:pt x="149" y="0"/>
                </a:cubicBezTo>
                <a:cubicBezTo>
                  <a:pt x="84" y="42"/>
                  <a:pt x="84" y="42"/>
                  <a:pt x="84" y="42"/>
                </a:cubicBezTo>
                <a:cubicBezTo>
                  <a:pt x="0" y="7"/>
                  <a:pt x="0" y="7"/>
                  <a:pt x="0" y="7"/>
                </a:cubicBezTo>
                <a:cubicBezTo>
                  <a:pt x="9" y="89"/>
                  <a:pt x="39" y="164"/>
                  <a:pt x="84" y="227"/>
                </a:cubicBezTo>
                <a:cubicBezTo>
                  <a:pt x="71" y="287"/>
                  <a:pt x="102" y="350"/>
                  <a:pt x="161" y="374"/>
                </a:cubicBezTo>
                <a:cubicBezTo>
                  <a:pt x="194" y="388"/>
                  <a:pt x="229" y="387"/>
                  <a:pt x="259" y="374"/>
                </a:cubicBezTo>
                <a:cubicBezTo>
                  <a:pt x="327" y="407"/>
                  <a:pt x="403" y="424"/>
                  <a:pt x="483" y="421"/>
                </a:cubicBezTo>
                <a:cubicBezTo>
                  <a:pt x="516" y="343"/>
                  <a:pt x="516" y="343"/>
                  <a:pt x="516" y="343"/>
                </a:cubicBezTo>
                <a:lnTo>
                  <a:pt x="470" y="272"/>
                </a:lnTo>
                <a:close/>
              </a:path>
            </a:pathLst>
          </a:custGeom>
          <a:solidFill>
            <a:srgbClr val="00B0F0"/>
          </a:solidFill>
          <a:ln>
            <a:noFill/>
          </a:ln>
        </p:spPr>
        <p:txBody>
          <a:bodyPr vert="horz" wrap="square" lIns="68580" tIns="34290" rIns="68580" bIns="34290" numCol="1" anchor="t" anchorCtr="0" compatLnSpc="1"/>
          <a:lstStyle/>
          <a:p>
            <a:endParaRPr lang="zh-CN" altLang="en-US" sz="1350">
              <a:cs typeface="+mn-ea"/>
            </a:endParaRPr>
          </a:p>
        </p:txBody>
      </p:sp>
      <p:sp>
        <p:nvSpPr>
          <p:cNvPr id="105" name="Freeform 10"/>
          <p:cNvSpPr/>
          <p:nvPr/>
        </p:nvSpPr>
        <p:spPr bwMode="auto">
          <a:xfrm>
            <a:off x="3696892" y="3724955"/>
            <a:ext cx="308372" cy="205979"/>
          </a:xfrm>
          <a:custGeom>
            <a:avLst/>
            <a:gdLst>
              <a:gd name="T0" fmla="*/ 259 w 259"/>
              <a:gd name="T1" fmla="*/ 173 h 173"/>
              <a:gd name="T2" fmla="*/ 0 w 259"/>
              <a:gd name="T3" fmla="*/ 173 h 173"/>
              <a:gd name="T4" fmla="*/ 0 w 259"/>
              <a:gd name="T5" fmla="*/ 0 h 173"/>
              <a:gd name="T6" fmla="*/ 128 w 259"/>
              <a:gd name="T7" fmla="*/ 85 h 173"/>
              <a:gd name="T8" fmla="*/ 259 w 259"/>
              <a:gd name="T9" fmla="*/ 0 h 173"/>
              <a:gd name="T10" fmla="*/ 259 w 259"/>
              <a:gd name="T11" fmla="*/ 173 h 173"/>
            </a:gdLst>
            <a:ahLst/>
            <a:cxnLst>
              <a:cxn ang="0">
                <a:pos x="T0" y="T1"/>
              </a:cxn>
              <a:cxn ang="0">
                <a:pos x="T2" y="T3"/>
              </a:cxn>
              <a:cxn ang="0">
                <a:pos x="T4" y="T5"/>
              </a:cxn>
              <a:cxn ang="0">
                <a:pos x="T6" y="T7"/>
              </a:cxn>
              <a:cxn ang="0">
                <a:pos x="T8" y="T9"/>
              </a:cxn>
              <a:cxn ang="0">
                <a:pos x="T10" y="T11"/>
              </a:cxn>
            </a:cxnLst>
            <a:rect l="0" t="0" r="r" b="b"/>
            <a:pathLst>
              <a:path w="259" h="173">
                <a:moveTo>
                  <a:pt x="259" y="173"/>
                </a:moveTo>
                <a:lnTo>
                  <a:pt x="0" y="173"/>
                </a:lnTo>
                <a:lnTo>
                  <a:pt x="0" y="0"/>
                </a:lnTo>
                <a:lnTo>
                  <a:pt x="128" y="85"/>
                </a:lnTo>
                <a:lnTo>
                  <a:pt x="259" y="0"/>
                </a:lnTo>
                <a:lnTo>
                  <a:pt x="259" y="173"/>
                </a:ln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06" name="Freeform 11"/>
          <p:cNvSpPr/>
          <p:nvPr/>
        </p:nvSpPr>
        <p:spPr bwMode="auto">
          <a:xfrm>
            <a:off x="3696892" y="3696380"/>
            <a:ext cx="308372" cy="101204"/>
          </a:xfrm>
          <a:custGeom>
            <a:avLst/>
            <a:gdLst>
              <a:gd name="T0" fmla="*/ 259 w 259"/>
              <a:gd name="T1" fmla="*/ 0 h 85"/>
              <a:gd name="T2" fmla="*/ 0 w 259"/>
              <a:gd name="T3" fmla="*/ 0 h 85"/>
              <a:gd name="T4" fmla="*/ 0 w 259"/>
              <a:gd name="T5" fmla="*/ 2 h 85"/>
              <a:gd name="T6" fmla="*/ 128 w 259"/>
              <a:gd name="T7" fmla="*/ 85 h 85"/>
              <a:gd name="T8" fmla="*/ 259 w 259"/>
              <a:gd name="T9" fmla="*/ 0 h 85"/>
            </a:gdLst>
            <a:ahLst/>
            <a:cxnLst>
              <a:cxn ang="0">
                <a:pos x="T0" y="T1"/>
              </a:cxn>
              <a:cxn ang="0">
                <a:pos x="T2" y="T3"/>
              </a:cxn>
              <a:cxn ang="0">
                <a:pos x="T4" y="T5"/>
              </a:cxn>
              <a:cxn ang="0">
                <a:pos x="T6" y="T7"/>
              </a:cxn>
              <a:cxn ang="0">
                <a:pos x="T8" y="T9"/>
              </a:cxn>
            </a:cxnLst>
            <a:rect l="0" t="0" r="r" b="b"/>
            <a:pathLst>
              <a:path w="259" h="85">
                <a:moveTo>
                  <a:pt x="259" y="0"/>
                </a:moveTo>
                <a:lnTo>
                  <a:pt x="0" y="0"/>
                </a:lnTo>
                <a:lnTo>
                  <a:pt x="0" y="2"/>
                </a:lnTo>
                <a:lnTo>
                  <a:pt x="128" y="85"/>
                </a:lnTo>
                <a:lnTo>
                  <a:pt x="259" y="0"/>
                </a:ln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07" name="Freeform 12"/>
          <p:cNvSpPr>
            <a:spLocks noEditPoints="1"/>
          </p:cNvSpPr>
          <p:nvPr/>
        </p:nvSpPr>
        <p:spPr bwMode="auto">
          <a:xfrm>
            <a:off x="5387578" y="3410631"/>
            <a:ext cx="253604" cy="335756"/>
          </a:xfrm>
          <a:custGeom>
            <a:avLst/>
            <a:gdLst>
              <a:gd name="T0" fmla="*/ 19 w 90"/>
              <a:gd name="T1" fmla="*/ 4 h 119"/>
              <a:gd name="T2" fmla="*/ 76 w 90"/>
              <a:gd name="T3" fmla="*/ 5 h 119"/>
              <a:gd name="T4" fmla="*/ 85 w 90"/>
              <a:gd name="T5" fmla="*/ 61 h 119"/>
              <a:gd name="T6" fmla="*/ 74 w 90"/>
              <a:gd name="T7" fmla="*/ 115 h 119"/>
              <a:gd name="T8" fmla="*/ 14 w 90"/>
              <a:gd name="T9" fmla="*/ 115 h 119"/>
              <a:gd name="T10" fmla="*/ 4 w 90"/>
              <a:gd name="T11" fmla="*/ 61 h 119"/>
              <a:gd name="T12" fmla="*/ 4 w 90"/>
              <a:gd name="T13" fmla="*/ 37 h 119"/>
              <a:gd name="T14" fmla="*/ 19 w 90"/>
              <a:gd name="T15" fmla="*/ 4 h 119"/>
              <a:gd name="T16" fmla="*/ 14 w 90"/>
              <a:gd name="T17" fmla="*/ 55 h 119"/>
              <a:gd name="T18" fmla="*/ 17 w 90"/>
              <a:gd name="T19" fmla="*/ 89 h 119"/>
              <a:gd name="T20" fmla="*/ 44 w 90"/>
              <a:gd name="T21" fmla="*/ 91 h 119"/>
              <a:gd name="T22" fmla="*/ 71 w 90"/>
              <a:gd name="T23" fmla="*/ 89 h 119"/>
              <a:gd name="T24" fmla="*/ 74 w 90"/>
              <a:gd name="T25" fmla="*/ 54 h 119"/>
              <a:gd name="T26" fmla="*/ 71 w 90"/>
              <a:gd name="T27" fmla="*/ 18 h 119"/>
              <a:gd name="T28" fmla="*/ 22 w 90"/>
              <a:gd name="T29" fmla="*/ 16 h 119"/>
              <a:gd name="T30" fmla="*/ 14 w 90"/>
              <a:gd name="T31" fmla="*/ 55 h 119"/>
              <a:gd name="T32" fmla="*/ 45 w 90"/>
              <a:gd name="T33" fmla="*/ 110 h 119"/>
              <a:gd name="T34" fmla="*/ 42 w 90"/>
              <a:gd name="T35" fmla="*/ 97 h 119"/>
              <a:gd name="T36" fmla="*/ 45 w 90"/>
              <a:gd name="T37" fmla="*/ 11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0" h="119">
                <a:moveTo>
                  <a:pt x="19" y="4"/>
                </a:moveTo>
                <a:cubicBezTo>
                  <a:pt x="31" y="2"/>
                  <a:pt x="66" y="0"/>
                  <a:pt x="76" y="5"/>
                </a:cubicBezTo>
                <a:cubicBezTo>
                  <a:pt x="89" y="13"/>
                  <a:pt x="85" y="41"/>
                  <a:pt x="85" y="61"/>
                </a:cubicBezTo>
                <a:cubicBezTo>
                  <a:pt x="85" y="81"/>
                  <a:pt x="90" y="109"/>
                  <a:pt x="74" y="115"/>
                </a:cubicBezTo>
                <a:cubicBezTo>
                  <a:pt x="65" y="119"/>
                  <a:pt x="22" y="119"/>
                  <a:pt x="14" y="115"/>
                </a:cubicBezTo>
                <a:cubicBezTo>
                  <a:pt x="0" y="109"/>
                  <a:pt x="4" y="82"/>
                  <a:pt x="4" y="61"/>
                </a:cubicBezTo>
                <a:cubicBezTo>
                  <a:pt x="4" y="51"/>
                  <a:pt x="4" y="44"/>
                  <a:pt x="4" y="37"/>
                </a:cubicBezTo>
                <a:cubicBezTo>
                  <a:pt x="4" y="20"/>
                  <a:pt x="2" y="7"/>
                  <a:pt x="19" y="4"/>
                </a:cubicBezTo>
                <a:close/>
                <a:moveTo>
                  <a:pt x="14" y="55"/>
                </a:moveTo>
                <a:cubicBezTo>
                  <a:pt x="14" y="69"/>
                  <a:pt x="13" y="85"/>
                  <a:pt x="17" y="89"/>
                </a:cubicBezTo>
                <a:cubicBezTo>
                  <a:pt x="22" y="93"/>
                  <a:pt x="38" y="91"/>
                  <a:pt x="44" y="91"/>
                </a:cubicBezTo>
                <a:cubicBezTo>
                  <a:pt x="51" y="91"/>
                  <a:pt x="67" y="93"/>
                  <a:pt x="71" y="89"/>
                </a:cubicBezTo>
                <a:cubicBezTo>
                  <a:pt x="77" y="83"/>
                  <a:pt x="74" y="66"/>
                  <a:pt x="74" y="54"/>
                </a:cubicBezTo>
                <a:cubicBezTo>
                  <a:pt x="74" y="41"/>
                  <a:pt x="77" y="24"/>
                  <a:pt x="71" y="18"/>
                </a:cubicBezTo>
                <a:cubicBezTo>
                  <a:pt x="66" y="13"/>
                  <a:pt x="33" y="13"/>
                  <a:pt x="22" y="16"/>
                </a:cubicBezTo>
                <a:cubicBezTo>
                  <a:pt x="11" y="19"/>
                  <a:pt x="14" y="36"/>
                  <a:pt x="14" y="55"/>
                </a:cubicBezTo>
                <a:close/>
                <a:moveTo>
                  <a:pt x="45" y="110"/>
                </a:moveTo>
                <a:cubicBezTo>
                  <a:pt x="53" y="109"/>
                  <a:pt x="53" y="93"/>
                  <a:pt x="42" y="97"/>
                </a:cubicBezTo>
                <a:cubicBezTo>
                  <a:pt x="34" y="100"/>
                  <a:pt x="38" y="110"/>
                  <a:pt x="45" y="110"/>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08" name="Freeform 13"/>
          <p:cNvSpPr/>
          <p:nvPr/>
        </p:nvSpPr>
        <p:spPr bwMode="auto">
          <a:xfrm>
            <a:off x="5272087" y="2225959"/>
            <a:ext cx="53579" cy="78581"/>
          </a:xfrm>
          <a:custGeom>
            <a:avLst/>
            <a:gdLst>
              <a:gd name="T0" fmla="*/ 0 w 19"/>
              <a:gd name="T1" fmla="*/ 0 h 28"/>
              <a:gd name="T2" fmla="*/ 0 w 19"/>
              <a:gd name="T3" fmla="*/ 28 h 28"/>
              <a:gd name="T4" fmla="*/ 19 w 19"/>
              <a:gd name="T5" fmla="*/ 4 h 28"/>
              <a:gd name="T6" fmla="*/ 0 w 19"/>
              <a:gd name="T7" fmla="*/ 0 h 28"/>
            </a:gdLst>
            <a:ahLst/>
            <a:cxnLst>
              <a:cxn ang="0">
                <a:pos x="T0" y="T1"/>
              </a:cxn>
              <a:cxn ang="0">
                <a:pos x="T2" y="T3"/>
              </a:cxn>
              <a:cxn ang="0">
                <a:pos x="T4" y="T5"/>
              </a:cxn>
              <a:cxn ang="0">
                <a:pos x="T6" y="T7"/>
              </a:cxn>
            </a:cxnLst>
            <a:rect l="0" t="0" r="r" b="b"/>
            <a:pathLst>
              <a:path w="19" h="28">
                <a:moveTo>
                  <a:pt x="0" y="0"/>
                </a:moveTo>
                <a:cubicBezTo>
                  <a:pt x="0" y="28"/>
                  <a:pt x="0" y="28"/>
                  <a:pt x="0" y="28"/>
                </a:cubicBezTo>
                <a:cubicBezTo>
                  <a:pt x="7" y="25"/>
                  <a:pt x="14" y="16"/>
                  <a:pt x="19" y="4"/>
                </a:cubicBezTo>
                <a:cubicBezTo>
                  <a:pt x="13" y="2"/>
                  <a:pt x="6" y="0"/>
                  <a:pt x="0" y="0"/>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09" name="Freeform 14"/>
          <p:cNvSpPr/>
          <p:nvPr/>
        </p:nvSpPr>
        <p:spPr bwMode="auto">
          <a:xfrm>
            <a:off x="5272088" y="2147377"/>
            <a:ext cx="67866" cy="72629"/>
          </a:xfrm>
          <a:custGeom>
            <a:avLst/>
            <a:gdLst>
              <a:gd name="T0" fmla="*/ 24 w 24"/>
              <a:gd name="T1" fmla="*/ 0 h 26"/>
              <a:gd name="T2" fmla="*/ 0 w 24"/>
              <a:gd name="T3" fmla="*/ 0 h 26"/>
              <a:gd name="T4" fmla="*/ 0 w 24"/>
              <a:gd name="T5" fmla="*/ 21 h 26"/>
              <a:gd name="T6" fmla="*/ 21 w 24"/>
              <a:gd name="T7" fmla="*/ 26 h 26"/>
              <a:gd name="T8" fmla="*/ 24 w 24"/>
              <a:gd name="T9" fmla="*/ 0 h 26"/>
            </a:gdLst>
            <a:ahLst/>
            <a:cxnLst>
              <a:cxn ang="0">
                <a:pos x="T0" y="T1"/>
              </a:cxn>
              <a:cxn ang="0">
                <a:pos x="T2" y="T3"/>
              </a:cxn>
              <a:cxn ang="0">
                <a:pos x="T4" y="T5"/>
              </a:cxn>
              <a:cxn ang="0">
                <a:pos x="T6" y="T7"/>
              </a:cxn>
              <a:cxn ang="0">
                <a:pos x="T8" y="T9"/>
              </a:cxn>
            </a:cxnLst>
            <a:rect l="0" t="0" r="r" b="b"/>
            <a:pathLst>
              <a:path w="24" h="26">
                <a:moveTo>
                  <a:pt x="24" y="0"/>
                </a:moveTo>
                <a:cubicBezTo>
                  <a:pt x="0" y="0"/>
                  <a:pt x="0" y="0"/>
                  <a:pt x="0" y="0"/>
                </a:cubicBezTo>
                <a:cubicBezTo>
                  <a:pt x="0" y="21"/>
                  <a:pt x="0" y="21"/>
                  <a:pt x="0" y="21"/>
                </a:cubicBezTo>
                <a:cubicBezTo>
                  <a:pt x="7" y="21"/>
                  <a:pt x="14" y="23"/>
                  <a:pt x="21" y="26"/>
                </a:cubicBezTo>
                <a:cubicBezTo>
                  <a:pt x="23" y="18"/>
                  <a:pt x="24" y="9"/>
                  <a:pt x="24" y="0"/>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10" name="Freeform 15"/>
          <p:cNvSpPr/>
          <p:nvPr/>
        </p:nvSpPr>
        <p:spPr bwMode="auto">
          <a:xfrm>
            <a:off x="5272088" y="2056890"/>
            <a:ext cx="67866" cy="72629"/>
          </a:xfrm>
          <a:custGeom>
            <a:avLst/>
            <a:gdLst>
              <a:gd name="T0" fmla="*/ 0 w 24"/>
              <a:gd name="T1" fmla="*/ 5 h 26"/>
              <a:gd name="T2" fmla="*/ 0 w 24"/>
              <a:gd name="T3" fmla="*/ 26 h 26"/>
              <a:gd name="T4" fmla="*/ 24 w 24"/>
              <a:gd name="T5" fmla="*/ 26 h 26"/>
              <a:gd name="T6" fmla="*/ 20 w 24"/>
              <a:gd name="T7" fmla="*/ 0 h 26"/>
              <a:gd name="T8" fmla="*/ 0 w 24"/>
              <a:gd name="T9" fmla="*/ 5 h 26"/>
            </a:gdLst>
            <a:ahLst/>
            <a:cxnLst>
              <a:cxn ang="0">
                <a:pos x="T0" y="T1"/>
              </a:cxn>
              <a:cxn ang="0">
                <a:pos x="T2" y="T3"/>
              </a:cxn>
              <a:cxn ang="0">
                <a:pos x="T4" y="T5"/>
              </a:cxn>
              <a:cxn ang="0">
                <a:pos x="T6" y="T7"/>
              </a:cxn>
              <a:cxn ang="0">
                <a:pos x="T8" y="T9"/>
              </a:cxn>
            </a:cxnLst>
            <a:rect l="0" t="0" r="r" b="b"/>
            <a:pathLst>
              <a:path w="24" h="26">
                <a:moveTo>
                  <a:pt x="0" y="5"/>
                </a:moveTo>
                <a:cubicBezTo>
                  <a:pt x="0" y="26"/>
                  <a:pt x="0" y="26"/>
                  <a:pt x="0" y="26"/>
                </a:cubicBezTo>
                <a:cubicBezTo>
                  <a:pt x="24" y="26"/>
                  <a:pt x="24" y="26"/>
                  <a:pt x="24" y="26"/>
                </a:cubicBezTo>
                <a:cubicBezTo>
                  <a:pt x="24" y="17"/>
                  <a:pt x="22" y="8"/>
                  <a:pt x="20" y="0"/>
                </a:cubicBezTo>
                <a:cubicBezTo>
                  <a:pt x="14" y="3"/>
                  <a:pt x="7" y="4"/>
                  <a:pt x="0" y="5"/>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11" name="Freeform 16"/>
          <p:cNvSpPr/>
          <p:nvPr/>
        </p:nvSpPr>
        <p:spPr bwMode="auto">
          <a:xfrm>
            <a:off x="5195888" y="2225959"/>
            <a:ext cx="59531" cy="78581"/>
          </a:xfrm>
          <a:custGeom>
            <a:avLst/>
            <a:gdLst>
              <a:gd name="T0" fmla="*/ 21 w 21"/>
              <a:gd name="T1" fmla="*/ 28 h 28"/>
              <a:gd name="T2" fmla="*/ 21 w 21"/>
              <a:gd name="T3" fmla="*/ 0 h 28"/>
              <a:gd name="T4" fmla="*/ 0 w 21"/>
              <a:gd name="T5" fmla="*/ 4 h 28"/>
              <a:gd name="T6" fmla="*/ 21 w 21"/>
              <a:gd name="T7" fmla="*/ 28 h 28"/>
            </a:gdLst>
            <a:ahLst/>
            <a:cxnLst>
              <a:cxn ang="0">
                <a:pos x="T0" y="T1"/>
              </a:cxn>
              <a:cxn ang="0">
                <a:pos x="T2" y="T3"/>
              </a:cxn>
              <a:cxn ang="0">
                <a:pos x="T4" y="T5"/>
              </a:cxn>
              <a:cxn ang="0">
                <a:pos x="T6" y="T7"/>
              </a:cxn>
            </a:cxnLst>
            <a:rect l="0" t="0" r="r" b="b"/>
            <a:pathLst>
              <a:path w="21" h="28">
                <a:moveTo>
                  <a:pt x="21" y="28"/>
                </a:moveTo>
                <a:cubicBezTo>
                  <a:pt x="21" y="0"/>
                  <a:pt x="21" y="0"/>
                  <a:pt x="21" y="0"/>
                </a:cubicBezTo>
                <a:cubicBezTo>
                  <a:pt x="14" y="0"/>
                  <a:pt x="7" y="1"/>
                  <a:pt x="0" y="4"/>
                </a:cubicBezTo>
                <a:cubicBezTo>
                  <a:pt x="5" y="17"/>
                  <a:pt x="13" y="26"/>
                  <a:pt x="21" y="28"/>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12" name="Freeform 17"/>
          <p:cNvSpPr/>
          <p:nvPr/>
        </p:nvSpPr>
        <p:spPr bwMode="auto">
          <a:xfrm>
            <a:off x="5181600" y="2059272"/>
            <a:ext cx="73819" cy="70247"/>
          </a:xfrm>
          <a:custGeom>
            <a:avLst/>
            <a:gdLst>
              <a:gd name="T0" fmla="*/ 0 w 26"/>
              <a:gd name="T1" fmla="*/ 25 h 25"/>
              <a:gd name="T2" fmla="*/ 26 w 26"/>
              <a:gd name="T3" fmla="*/ 25 h 25"/>
              <a:gd name="T4" fmla="*/ 26 w 26"/>
              <a:gd name="T5" fmla="*/ 4 h 25"/>
              <a:gd name="T6" fmla="*/ 4 w 26"/>
              <a:gd name="T7" fmla="*/ 0 h 25"/>
              <a:gd name="T8" fmla="*/ 0 w 26"/>
              <a:gd name="T9" fmla="*/ 25 h 25"/>
            </a:gdLst>
            <a:ahLst/>
            <a:cxnLst>
              <a:cxn ang="0">
                <a:pos x="T0" y="T1"/>
              </a:cxn>
              <a:cxn ang="0">
                <a:pos x="T2" y="T3"/>
              </a:cxn>
              <a:cxn ang="0">
                <a:pos x="T4" y="T5"/>
              </a:cxn>
              <a:cxn ang="0">
                <a:pos x="T6" y="T7"/>
              </a:cxn>
              <a:cxn ang="0">
                <a:pos x="T8" y="T9"/>
              </a:cxn>
            </a:cxnLst>
            <a:rect l="0" t="0" r="r" b="b"/>
            <a:pathLst>
              <a:path w="26" h="25">
                <a:moveTo>
                  <a:pt x="0" y="25"/>
                </a:moveTo>
                <a:cubicBezTo>
                  <a:pt x="26" y="25"/>
                  <a:pt x="26" y="25"/>
                  <a:pt x="26" y="25"/>
                </a:cubicBezTo>
                <a:cubicBezTo>
                  <a:pt x="26" y="4"/>
                  <a:pt x="26" y="4"/>
                  <a:pt x="26" y="4"/>
                </a:cubicBezTo>
                <a:cubicBezTo>
                  <a:pt x="18" y="4"/>
                  <a:pt x="11" y="2"/>
                  <a:pt x="4" y="0"/>
                </a:cubicBezTo>
                <a:cubicBezTo>
                  <a:pt x="2" y="7"/>
                  <a:pt x="0" y="16"/>
                  <a:pt x="0" y="25"/>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13" name="Freeform 18"/>
          <p:cNvSpPr/>
          <p:nvPr/>
        </p:nvSpPr>
        <p:spPr bwMode="auto">
          <a:xfrm>
            <a:off x="5272088" y="1980691"/>
            <a:ext cx="50006" cy="70247"/>
          </a:xfrm>
          <a:custGeom>
            <a:avLst/>
            <a:gdLst>
              <a:gd name="T0" fmla="*/ 0 w 18"/>
              <a:gd name="T1" fmla="*/ 0 h 25"/>
              <a:gd name="T2" fmla="*/ 0 w 18"/>
              <a:gd name="T3" fmla="*/ 25 h 25"/>
              <a:gd name="T4" fmla="*/ 18 w 18"/>
              <a:gd name="T5" fmla="*/ 21 h 25"/>
              <a:gd name="T6" fmla="*/ 0 w 18"/>
              <a:gd name="T7" fmla="*/ 0 h 25"/>
            </a:gdLst>
            <a:ahLst/>
            <a:cxnLst>
              <a:cxn ang="0">
                <a:pos x="T0" y="T1"/>
              </a:cxn>
              <a:cxn ang="0">
                <a:pos x="T2" y="T3"/>
              </a:cxn>
              <a:cxn ang="0">
                <a:pos x="T4" y="T5"/>
              </a:cxn>
              <a:cxn ang="0">
                <a:pos x="T6" y="T7"/>
              </a:cxn>
            </a:cxnLst>
            <a:rect l="0" t="0" r="r" b="b"/>
            <a:pathLst>
              <a:path w="18" h="25">
                <a:moveTo>
                  <a:pt x="0" y="0"/>
                </a:moveTo>
                <a:cubicBezTo>
                  <a:pt x="0" y="25"/>
                  <a:pt x="0" y="25"/>
                  <a:pt x="0" y="25"/>
                </a:cubicBezTo>
                <a:cubicBezTo>
                  <a:pt x="6" y="25"/>
                  <a:pt x="12" y="23"/>
                  <a:pt x="18" y="21"/>
                </a:cubicBezTo>
                <a:cubicBezTo>
                  <a:pt x="13" y="10"/>
                  <a:pt x="7" y="2"/>
                  <a:pt x="0" y="0"/>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15" name="Freeform 19"/>
          <p:cNvSpPr/>
          <p:nvPr/>
        </p:nvSpPr>
        <p:spPr bwMode="auto">
          <a:xfrm>
            <a:off x="5198269" y="1977118"/>
            <a:ext cx="57150" cy="73819"/>
          </a:xfrm>
          <a:custGeom>
            <a:avLst/>
            <a:gdLst>
              <a:gd name="T0" fmla="*/ 20 w 20"/>
              <a:gd name="T1" fmla="*/ 26 h 26"/>
              <a:gd name="T2" fmla="*/ 20 w 20"/>
              <a:gd name="T3" fmla="*/ 0 h 26"/>
              <a:gd name="T4" fmla="*/ 0 w 20"/>
              <a:gd name="T5" fmla="*/ 22 h 26"/>
              <a:gd name="T6" fmla="*/ 20 w 20"/>
              <a:gd name="T7" fmla="*/ 26 h 26"/>
            </a:gdLst>
            <a:ahLst/>
            <a:cxnLst>
              <a:cxn ang="0">
                <a:pos x="T0" y="T1"/>
              </a:cxn>
              <a:cxn ang="0">
                <a:pos x="T2" y="T3"/>
              </a:cxn>
              <a:cxn ang="0">
                <a:pos x="T4" y="T5"/>
              </a:cxn>
              <a:cxn ang="0">
                <a:pos x="T6" y="T7"/>
              </a:cxn>
            </a:cxnLst>
            <a:rect l="0" t="0" r="r" b="b"/>
            <a:pathLst>
              <a:path w="20" h="26">
                <a:moveTo>
                  <a:pt x="20" y="26"/>
                </a:moveTo>
                <a:cubicBezTo>
                  <a:pt x="20" y="0"/>
                  <a:pt x="20" y="0"/>
                  <a:pt x="20" y="0"/>
                </a:cubicBezTo>
                <a:cubicBezTo>
                  <a:pt x="12" y="2"/>
                  <a:pt x="5" y="11"/>
                  <a:pt x="0" y="22"/>
                </a:cubicBezTo>
                <a:cubicBezTo>
                  <a:pt x="6" y="25"/>
                  <a:pt x="13" y="26"/>
                  <a:pt x="20" y="26"/>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16" name="Freeform 20"/>
          <p:cNvSpPr/>
          <p:nvPr/>
        </p:nvSpPr>
        <p:spPr bwMode="auto">
          <a:xfrm>
            <a:off x="5181600" y="2147377"/>
            <a:ext cx="73819" cy="72629"/>
          </a:xfrm>
          <a:custGeom>
            <a:avLst/>
            <a:gdLst>
              <a:gd name="T0" fmla="*/ 3 w 26"/>
              <a:gd name="T1" fmla="*/ 26 h 26"/>
              <a:gd name="T2" fmla="*/ 26 w 26"/>
              <a:gd name="T3" fmla="*/ 21 h 26"/>
              <a:gd name="T4" fmla="*/ 26 w 26"/>
              <a:gd name="T5" fmla="*/ 0 h 26"/>
              <a:gd name="T6" fmla="*/ 0 w 26"/>
              <a:gd name="T7" fmla="*/ 0 h 26"/>
              <a:gd name="T8" fmla="*/ 3 w 26"/>
              <a:gd name="T9" fmla="*/ 26 h 26"/>
            </a:gdLst>
            <a:ahLst/>
            <a:cxnLst>
              <a:cxn ang="0">
                <a:pos x="T0" y="T1"/>
              </a:cxn>
              <a:cxn ang="0">
                <a:pos x="T2" y="T3"/>
              </a:cxn>
              <a:cxn ang="0">
                <a:pos x="T4" y="T5"/>
              </a:cxn>
              <a:cxn ang="0">
                <a:pos x="T6" y="T7"/>
              </a:cxn>
              <a:cxn ang="0">
                <a:pos x="T8" y="T9"/>
              </a:cxn>
            </a:cxnLst>
            <a:rect l="0" t="0" r="r" b="b"/>
            <a:pathLst>
              <a:path w="26" h="26">
                <a:moveTo>
                  <a:pt x="3" y="26"/>
                </a:moveTo>
                <a:cubicBezTo>
                  <a:pt x="10" y="23"/>
                  <a:pt x="18" y="21"/>
                  <a:pt x="26" y="21"/>
                </a:cubicBezTo>
                <a:cubicBezTo>
                  <a:pt x="26" y="0"/>
                  <a:pt x="26" y="0"/>
                  <a:pt x="26" y="0"/>
                </a:cubicBezTo>
                <a:cubicBezTo>
                  <a:pt x="0" y="0"/>
                  <a:pt x="0" y="0"/>
                  <a:pt x="0" y="0"/>
                </a:cubicBezTo>
                <a:cubicBezTo>
                  <a:pt x="0" y="9"/>
                  <a:pt x="1" y="18"/>
                  <a:pt x="3" y="26"/>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17" name="Freeform 21"/>
          <p:cNvSpPr/>
          <p:nvPr/>
        </p:nvSpPr>
        <p:spPr bwMode="auto">
          <a:xfrm>
            <a:off x="5088732" y="2147377"/>
            <a:ext cx="84535" cy="109538"/>
          </a:xfrm>
          <a:custGeom>
            <a:avLst/>
            <a:gdLst>
              <a:gd name="T0" fmla="*/ 30 w 30"/>
              <a:gd name="T1" fmla="*/ 28 h 39"/>
              <a:gd name="T2" fmla="*/ 27 w 30"/>
              <a:gd name="T3" fmla="*/ 0 h 39"/>
              <a:gd name="T4" fmla="*/ 0 w 30"/>
              <a:gd name="T5" fmla="*/ 0 h 39"/>
              <a:gd name="T6" fmla="*/ 16 w 30"/>
              <a:gd name="T7" fmla="*/ 39 h 39"/>
              <a:gd name="T8" fmla="*/ 30 w 30"/>
              <a:gd name="T9" fmla="*/ 28 h 39"/>
            </a:gdLst>
            <a:ahLst/>
            <a:cxnLst>
              <a:cxn ang="0">
                <a:pos x="T0" y="T1"/>
              </a:cxn>
              <a:cxn ang="0">
                <a:pos x="T2" y="T3"/>
              </a:cxn>
              <a:cxn ang="0">
                <a:pos x="T4" y="T5"/>
              </a:cxn>
              <a:cxn ang="0">
                <a:pos x="T6" y="T7"/>
              </a:cxn>
              <a:cxn ang="0">
                <a:pos x="T8" y="T9"/>
              </a:cxn>
            </a:cxnLst>
            <a:rect l="0" t="0" r="r" b="b"/>
            <a:pathLst>
              <a:path w="30" h="39">
                <a:moveTo>
                  <a:pt x="30" y="28"/>
                </a:moveTo>
                <a:cubicBezTo>
                  <a:pt x="28" y="20"/>
                  <a:pt x="27" y="10"/>
                  <a:pt x="27" y="0"/>
                </a:cubicBezTo>
                <a:cubicBezTo>
                  <a:pt x="0" y="0"/>
                  <a:pt x="0" y="0"/>
                  <a:pt x="0" y="0"/>
                </a:cubicBezTo>
                <a:cubicBezTo>
                  <a:pt x="1" y="15"/>
                  <a:pt x="7" y="28"/>
                  <a:pt x="16" y="39"/>
                </a:cubicBezTo>
                <a:cubicBezTo>
                  <a:pt x="20" y="35"/>
                  <a:pt x="25" y="31"/>
                  <a:pt x="30" y="28"/>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18" name="Freeform 22"/>
          <p:cNvSpPr/>
          <p:nvPr/>
        </p:nvSpPr>
        <p:spPr bwMode="auto">
          <a:xfrm>
            <a:off x="5297091" y="1972355"/>
            <a:ext cx="76200" cy="58341"/>
          </a:xfrm>
          <a:custGeom>
            <a:avLst/>
            <a:gdLst>
              <a:gd name="T0" fmla="*/ 0 w 27"/>
              <a:gd name="T1" fmla="*/ 0 h 21"/>
              <a:gd name="T2" fmla="*/ 15 w 27"/>
              <a:gd name="T3" fmla="*/ 21 h 21"/>
              <a:gd name="T4" fmla="*/ 27 w 27"/>
              <a:gd name="T5" fmla="*/ 12 h 21"/>
              <a:gd name="T6" fmla="*/ 0 w 27"/>
              <a:gd name="T7" fmla="*/ 0 h 21"/>
            </a:gdLst>
            <a:ahLst/>
            <a:cxnLst>
              <a:cxn ang="0">
                <a:pos x="T0" y="T1"/>
              </a:cxn>
              <a:cxn ang="0">
                <a:pos x="T2" y="T3"/>
              </a:cxn>
              <a:cxn ang="0">
                <a:pos x="T4" y="T5"/>
              </a:cxn>
              <a:cxn ang="0">
                <a:pos x="T6" y="T7"/>
              </a:cxn>
            </a:cxnLst>
            <a:rect l="0" t="0" r="r" b="b"/>
            <a:pathLst>
              <a:path w="27" h="21">
                <a:moveTo>
                  <a:pt x="0" y="0"/>
                </a:moveTo>
                <a:cubicBezTo>
                  <a:pt x="6" y="4"/>
                  <a:pt x="11" y="11"/>
                  <a:pt x="15" y="21"/>
                </a:cubicBezTo>
                <a:cubicBezTo>
                  <a:pt x="19" y="19"/>
                  <a:pt x="23" y="16"/>
                  <a:pt x="27" y="12"/>
                </a:cubicBezTo>
                <a:cubicBezTo>
                  <a:pt x="19" y="6"/>
                  <a:pt x="10" y="2"/>
                  <a:pt x="0" y="0"/>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19" name="Freeform 23"/>
          <p:cNvSpPr/>
          <p:nvPr/>
        </p:nvSpPr>
        <p:spPr bwMode="auto">
          <a:xfrm>
            <a:off x="5348288" y="2147378"/>
            <a:ext cx="86916" cy="111919"/>
          </a:xfrm>
          <a:custGeom>
            <a:avLst/>
            <a:gdLst>
              <a:gd name="T0" fmla="*/ 4 w 31"/>
              <a:gd name="T1" fmla="*/ 0 h 40"/>
              <a:gd name="T2" fmla="*/ 0 w 31"/>
              <a:gd name="T3" fmla="*/ 29 h 40"/>
              <a:gd name="T4" fmla="*/ 15 w 31"/>
              <a:gd name="T5" fmla="*/ 40 h 40"/>
              <a:gd name="T6" fmla="*/ 31 w 31"/>
              <a:gd name="T7" fmla="*/ 0 h 40"/>
              <a:gd name="T8" fmla="*/ 4 w 31"/>
              <a:gd name="T9" fmla="*/ 0 h 40"/>
            </a:gdLst>
            <a:ahLst/>
            <a:cxnLst>
              <a:cxn ang="0">
                <a:pos x="T0" y="T1"/>
              </a:cxn>
              <a:cxn ang="0">
                <a:pos x="T2" y="T3"/>
              </a:cxn>
              <a:cxn ang="0">
                <a:pos x="T4" y="T5"/>
              </a:cxn>
              <a:cxn ang="0">
                <a:pos x="T6" y="T7"/>
              </a:cxn>
              <a:cxn ang="0">
                <a:pos x="T8" y="T9"/>
              </a:cxn>
            </a:cxnLst>
            <a:rect l="0" t="0" r="r" b="b"/>
            <a:pathLst>
              <a:path w="31" h="40">
                <a:moveTo>
                  <a:pt x="4" y="0"/>
                </a:moveTo>
                <a:cubicBezTo>
                  <a:pt x="4" y="10"/>
                  <a:pt x="2" y="20"/>
                  <a:pt x="0" y="29"/>
                </a:cubicBezTo>
                <a:cubicBezTo>
                  <a:pt x="5" y="32"/>
                  <a:pt x="10" y="36"/>
                  <a:pt x="15" y="40"/>
                </a:cubicBezTo>
                <a:cubicBezTo>
                  <a:pt x="25" y="30"/>
                  <a:pt x="31" y="15"/>
                  <a:pt x="31" y="0"/>
                </a:cubicBezTo>
                <a:cubicBezTo>
                  <a:pt x="4" y="0"/>
                  <a:pt x="4" y="0"/>
                  <a:pt x="4" y="0"/>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20" name="Freeform 24"/>
          <p:cNvSpPr/>
          <p:nvPr/>
        </p:nvSpPr>
        <p:spPr bwMode="auto">
          <a:xfrm>
            <a:off x="5150644" y="1972355"/>
            <a:ext cx="70247" cy="58341"/>
          </a:xfrm>
          <a:custGeom>
            <a:avLst/>
            <a:gdLst>
              <a:gd name="T0" fmla="*/ 11 w 25"/>
              <a:gd name="T1" fmla="*/ 21 h 21"/>
              <a:gd name="T2" fmla="*/ 25 w 25"/>
              <a:gd name="T3" fmla="*/ 0 h 21"/>
              <a:gd name="T4" fmla="*/ 0 w 25"/>
              <a:gd name="T5" fmla="*/ 13 h 21"/>
              <a:gd name="T6" fmla="*/ 11 w 25"/>
              <a:gd name="T7" fmla="*/ 21 h 21"/>
            </a:gdLst>
            <a:ahLst/>
            <a:cxnLst>
              <a:cxn ang="0">
                <a:pos x="T0" y="T1"/>
              </a:cxn>
              <a:cxn ang="0">
                <a:pos x="T2" y="T3"/>
              </a:cxn>
              <a:cxn ang="0">
                <a:pos x="T4" y="T5"/>
              </a:cxn>
              <a:cxn ang="0">
                <a:pos x="T6" y="T7"/>
              </a:cxn>
            </a:cxnLst>
            <a:rect l="0" t="0" r="r" b="b"/>
            <a:pathLst>
              <a:path w="25" h="21">
                <a:moveTo>
                  <a:pt x="11" y="21"/>
                </a:moveTo>
                <a:cubicBezTo>
                  <a:pt x="15" y="12"/>
                  <a:pt x="20" y="5"/>
                  <a:pt x="25" y="0"/>
                </a:cubicBezTo>
                <a:cubicBezTo>
                  <a:pt x="16" y="3"/>
                  <a:pt x="7" y="7"/>
                  <a:pt x="0" y="13"/>
                </a:cubicBezTo>
                <a:cubicBezTo>
                  <a:pt x="3" y="17"/>
                  <a:pt x="7" y="19"/>
                  <a:pt x="11" y="21"/>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21" name="Freeform 25"/>
          <p:cNvSpPr/>
          <p:nvPr/>
        </p:nvSpPr>
        <p:spPr bwMode="auto">
          <a:xfrm>
            <a:off x="5344716" y="2019980"/>
            <a:ext cx="90488" cy="109538"/>
          </a:xfrm>
          <a:custGeom>
            <a:avLst/>
            <a:gdLst>
              <a:gd name="T0" fmla="*/ 0 w 32"/>
              <a:gd name="T1" fmla="*/ 10 h 39"/>
              <a:gd name="T2" fmla="*/ 5 w 32"/>
              <a:gd name="T3" fmla="*/ 39 h 39"/>
              <a:gd name="T4" fmla="*/ 32 w 32"/>
              <a:gd name="T5" fmla="*/ 39 h 39"/>
              <a:gd name="T6" fmla="*/ 15 w 32"/>
              <a:gd name="T7" fmla="*/ 0 h 39"/>
              <a:gd name="T8" fmla="*/ 0 w 32"/>
              <a:gd name="T9" fmla="*/ 10 h 39"/>
            </a:gdLst>
            <a:ahLst/>
            <a:cxnLst>
              <a:cxn ang="0">
                <a:pos x="T0" y="T1"/>
              </a:cxn>
              <a:cxn ang="0">
                <a:pos x="T2" y="T3"/>
              </a:cxn>
              <a:cxn ang="0">
                <a:pos x="T4" y="T5"/>
              </a:cxn>
              <a:cxn ang="0">
                <a:pos x="T6" y="T7"/>
              </a:cxn>
              <a:cxn ang="0">
                <a:pos x="T8" y="T9"/>
              </a:cxn>
            </a:cxnLst>
            <a:rect l="0" t="0" r="r" b="b"/>
            <a:pathLst>
              <a:path w="32" h="39">
                <a:moveTo>
                  <a:pt x="0" y="10"/>
                </a:moveTo>
                <a:cubicBezTo>
                  <a:pt x="3" y="19"/>
                  <a:pt x="4" y="29"/>
                  <a:pt x="5" y="39"/>
                </a:cubicBezTo>
                <a:cubicBezTo>
                  <a:pt x="32" y="39"/>
                  <a:pt x="32" y="39"/>
                  <a:pt x="32" y="39"/>
                </a:cubicBezTo>
                <a:cubicBezTo>
                  <a:pt x="31" y="24"/>
                  <a:pt x="25" y="10"/>
                  <a:pt x="15" y="0"/>
                </a:cubicBezTo>
                <a:cubicBezTo>
                  <a:pt x="10" y="4"/>
                  <a:pt x="6" y="7"/>
                  <a:pt x="0" y="10"/>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22" name="Freeform 26"/>
          <p:cNvSpPr/>
          <p:nvPr/>
        </p:nvSpPr>
        <p:spPr bwMode="auto">
          <a:xfrm>
            <a:off x="5091113" y="2022362"/>
            <a:ext cx="84535" cy="107156"/>
          </a:xfrm>
          <a:custGeom>
            <a:avLst/>
            <a:gdLst>
              <a:gd name="T0" fmla="*/ 26 w 30"/>
              <a:gd name="T1" fmla="*/ 38 h 38"/>
              <a:gd name="T2" fmla="*/ 30 w 30"/>
              <a:gd name="T3" fmla="*/ 10 h 38"/>
              <a:gd name="T4" fmla="*/ 16 w 30"/>
              <a:gd name="T5" fmla="*/ 0 h 38"/>
              <a:gd name="T6" fmla="*/ 0 w 30"/>
              <a:gd name="T7" fmla="*/ 38 h 38"/>
              <a:gd name="T8" fmla="*/ 26 w 30"/>
              <a:gd name="T9" fmla="*/ 38 h 38"/>
            </a:gdLst>
            <a:ahLst/>
            <a:cxnLst>
              <a:cxn ang="0">
                <a:pos x="T0" y="T1"/>
              </a:cxn>
              <a:cxn ang="0">
                <a:pos x="T2" y="T3"/>
              </a:cxn>
              <a:cxn ang="0">
                <a:pos x="T4" y="T5"/>
              </a:cxn>
              <a:cxn ang="0">
                <a:pos x="T6" y="T7"/>
              </a:cxn>
              <a:cxn ang="0">
                <a:pos x="T8" y="T9"/>
              </a:cxn>
            </a:cxnLst>
            <a:rect l="0" t="0" r="r" b="b"/>
            <a:pathLst>
              <a:path w="30" h="38">
                <a:moveTo>
                  <a:pt x="26" y="38"/>
                </a:moveTo>
                <a:cubicBezTo>
                  <a:pt x="26" y="28"/>
                  <a:pt x="27" y="18"/>
                  <a:pt x="30" y="10"/>
                </a:cubicBezTo>
                <a:cubicBezTo>
                  <a:pt x="25" y="7"/>
                  <a:pt x="20" y="4"/>
                  <a:pt x="16" y="0"/>
                </a:cubicBezTo>
                <a:cubicBezTo>
                  <a:pt x="7" y="10"/>
                  <a:pt x="1" y="23"/>
                  <a:pt x="0" y="38"/>
                </a:cubicBezTo>
                <a:cubicBezTo>
                  <a:pt x="26" y="38"/>
                  <a:pt x="26" y="38"/>
                  <a:pt x="26" y="38"/>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23" name="Freeform 27"/>
          <p:cNvSpPr/>
          <p:nvPr/>
        </p:nvSpPr>
        <p:spPr bwMode="auto">
          <a:xfrm>
            <a:off x="5303044" y="2246199"/>
            <a:ext cx="72629" cy="64294"/>
          </a:xfrm>
          <a:custGeom>
            <a:avLst/>
            <a:gdLst>
              <a:gd name="T0" fmla="*/ 14 w 26"/>
              <a:gd name="T1" fmla="*/ 0 h 23"/>
              <a:gd name="T2" fmla="*/ 0 w 26"/>
              <a:gd name="T3" fmla="*/ 23 h 23"/>
              <a:gd name="T4" fmla="*/ 26 w 26"/>
              <a:gd name="T5" fmla="*/ 10 h 23"/>
              <a:gd name="T6" fmla="*/ 14 w 26"/>
              <a:gd name="T7" fmla="*/ 0 h 23"/>
            </a:gdLst>
            <a:ahLst/>
            <a:cxnLst>
              <a:cxn ang="0">
                <a:pos x="T0" y="T1"/>
              </a:cxn>
              <a:cxn ang="0">
                <a:pos x="T2" y="T3"/>
              </a:cxn>
              <a:cxn ang="0">
                <a:pos x="T4" y="T5"/>
              </a:cxn>
              <a:cxn ang="0">
                <a:pos x="T6" y="T7"/>
              </a:cxn>
            </a:cxnLst>
            <a:rect l="0" t="0" r="r" b="b"/>
            <a:pathLst>
              <a:path w="26" h="23">
                <a:moveTo>
                  <a:pt x="14" y="0"/>
                </a:moveTo>
                <a:cubicBezTo>
                  <a:pt x="10" y="10"/>
                  <a:pt x="5" y="18"/>
                  <a:pt x="0" y="23"/>
                </a:cubicBezTo>
                <a:cubicBezTo>
                  <a:pt x="9" y="21"/>
                  <a:pt x="18" y="16"/>
                  <a:pt x="26" y="10"/>
                </a:cubicBezTo>
                <a:cubicBezTo>
                  <a:pt x="22" y="6"/>
                  <a:pt x="18" y="3"/>
                  <a:pt x="14" y="0"/>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24" name="Freeform 28"/>
          <p:cNvSpPr/>
          <p:nvPr/>
        </p:nvSpPr>
        <p:spPr bwMode="auto">
          <a:xfrm>
            <a:off x="5147072" y="2246199"/>
            <a:ext cx="71438" cy="61913"/>
          </a:xfrm>
          <a:custGeom>
            <a:avLst/>
            <a:gdLst>
              <a:gd name="T0" fmla="*/ 11 w 25"/>
              <a:gd name="T1" fmla="*/ 0 h 22"/>
              <a:gd name="T2" fmla="*/ 0 w 25"/>
              <a:gd name="T3" fmla="*/ 9 h 22"/>
              <a:gd name="T4" fmla="*/ 25 w 25"/>
              <a:gd name="T5" fmla="*/ 22 h 22"/>
              <a:gd name="T6" fmla="*/ 11 w 25"/>
              <a:gd name="T7" fmla="*/ 0 h 22"/>
            </a:gdLst>
            <a:ahLst/>
            <a:cxnLst>
              <a:cxn ang="0">
                <a:pos x="T0" y="T1"/>
              </a:cxn>
              <a:cxn ang="0">
                <a:pos x="T2" y="T3"/>
              </a:cxn>
              <a:cxn ang="0">
                <a:pos x="T4" y="T5"/>
              </a:cxn>
              <a:cxn ang="0">
                <a:pos x="T6" y="T7"/>
              </a:cxn>
            </a:cxnLst>
            <a:rect l="0" t="0" r="r" b="b"/>
            <a:pathLst>
              <a:path w="25" h="22">
                <a:moveTo>
                  <a:pt x="11" y="0"/>
                </a:moveTo>
                <a:cubicBezTo>
                  <a:pt x="7" y="2"/>
                  <a:pt x="3" y="5"/>
                  <a:pt x="0" y="9"/>
                </a:cubicBezTo>
                <a:cubicBezTo>
                  <a:pt x="7" y="15"/>
                  <a:pt x="15" y="20"/>
                  <a:pt x="25" y="22"/>
                </a:cubicBezTo>
                <a:cubicBezTo>
                  <a:pt x="19" y="18"/>
                  <a:pt x="15" y="10"/>
                  <a:pt x="11" y="0"/>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25" name="Freeform 29"/>
          <p:cNvSpPr>
            <a:spLocks noEditPoints="1"/>
          </p:cNvSpPr>
          <p:nvPr/>
        </p:nvSpPr>
        <p:spPr bwMode="auto">
          <a:xfrm>
            <a:off x="3583782" y="2079512"/>
            <a:ext cx="322660" cy="327422"/>
          </a:xfrm>
          <a:custGeom>
            <a:avLst/>
            <a:gdLst>
              <a:gd name="T0" fmla="*/ 113 w 114"/>
              <a:gd name="T1" fmla="*/ 100 h 116"/>
              <a:gd name="T2" fmla="*/ 84 w 114"/>
              <a:gd name="T3" fmla="*/ 72 h 116"/>
              <a:gd name="T4" fmla="*/ 89 w 114"/>
              <a:gd name="T5" fmla="*/ 46 h 116"/>
              <a:gd name="T6" fmla="*/ 43 w 114"/>
              <a:gd name="T7" fmla="*/ 1 h 116"/>
              <a:gd name="T8" fmla="*/ 1 w 114"/>
              <a:gd name="T9" fmla="*/ 50 h 116"/>
              <a:gd name="T10" fmla="*/ 48 w 114"/>
              <a:gd name="T11" fmla="*/ 95 h 116"/>
              <a:gd name="T12" fmla="*/ 72 w 114"/>
              <a:gd name="T13" fmla="*/ 87 h 116"/>
              <a:gd name="T14" fmla="*/ 100 w 114"/>
              <a:gd name="T15" fmla="*/ 115 h 116"/>
              <a:gd name="T16" fmla="*/ 104 w 114"/>
              <a:gd name="T17" fmla="*/ 114 h 116"/>
              <a:gd name="T18" fmla="*/ 113 w 114"/>
              <a:gd name="T19" fmla="*/ 103 h 116"/>
              <a:gd name="T20" fmla="*/ 113 w 114"/>
              <a:gd name="T21" fmla="*/ 100 h 116"/>
              <a:gd name="T22" fmla="*/ 15 w 114"/>
              <a:gd name="T23" fmla="*/ 50 h 116"/>
              <a:gd name="T24" fmla="*/ 44 w 114"/>
              <a:gd name="T25" fmla="*/ 16 h 116"/>
              <a:gd name="T26" fmla="*/ 75 w 114"/>
              <a:gd name="T27" fmla="*/ 47 h 116"/>
              <a:gd name="T28" fmla="*/ 47 w 114"/>
              <a:gd name="T29" fmla="*/ 80 h 116"/>
              <a:gd name="T30" fmla="*/ 15 w 114"/>
              <a:gd name="T31" fmla="*/ 5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116">
                <a:moveTo>
                  <a:pt x="113" y="100"/>
                </a:moveTo>
                <a:cubicBezTo>
                  <a:pt x="84" y="72"/>
                  <a:pt x="84" y="72"/>
                  <a:pt x="84" y="72"/>
                </a:cubicBezTo>
                <a:cubicBezTo>
                  <a:pt x="88" y="65"/>
                  <a:pt x="90" y="56"/>
                  <a:pt x="89" y="46"/>
                </a:cubicBezTo>
                <a:cubicBezTo>
                  <a:pt x="88" y="21"/>
                  <a:pt x="67" y="0"/>
                  <a:pt x="43" y="1"/>
                </a:cubicBezTo>
                <a:cubicBezTo>
                  <a:pt x="18" y="3"/>
                  <a:pt x="0" y="24"/>
                  <a:pt x="1" y="50"/>
                </a:cubicBezTo>
                <a:cubicBezTo>
                  <a:pt x="3" y="76"/>
                  <a:pt x="24" y="96"/>
                  <a:pt x="48" y="95"/>
                </a:cubicBezTo>
                <a:cubicBezTo>
                  <a:pt x="57" y="95"/>
                  <a:pt x="65" y="92"/>
                  <a:pt x="72" y="87"/>
                </a:cubicBezTo>
                <a:cubicBezTo>
                  <a:pt x="100" y="115"/>
                  <a:pt x="100" y="115"/>
                  <a:pt x="100" y="115"/>
                </a:cubicBezTo>
                <a:cubicBezTo>
                  <a:pt x="101" y="116"/>
                  <a:pt x="103" y="115"/>
                  <a:pt x="104" y="114"/>
                </a:cubicBezTo>
                <a:cubicBezTo>
                  <a:pt x="113" y="103"/>
                  <a:pt x="113" y="103"/>
                  <a:pt x="113" y="103"/>
                </a:cubicBezTo>
                <a:cubicBezTo>
                  <a:pt x="114" y="102"/>
                  <a:pt x="114" y="101"/>
                  <a:pt x="113" y="100"/>
                </a:cubicBezTo>
                <a:close/>
                <a:moveTo>
                  <a:pt x="15" y="50"/>
                </a:moveTo>
                <a:cubicBezTo>
                  <a:pt x="14" y="32"/>
                  <a:pt x="27" y="17"/>
                  <a:pt x="44" y="16"/>
                </a:cubicBezTo>
                <a:cubicBezTo>
                  <a:pt x="60" y="16"/>
                  <a:pt x="74" y="29"/>
                  <a:pt x="75" y="47"/>
                </a:cubicBezTo>
                <a:cubicBezTo>
                  <a:pt x="76" y="65"/>
                  <a:pt x="64" y="80"/>
                  <a:pt x="47" y="80"/>
                </a:cubicBezTo>
                <a:cubicBezTo>
                  <a:pt x="31" y="81"/>
                  <a:pt x="16" y="67"/>
                  <a:pt x="15" y="50"/>
                </a:cubicBezTo>
                <a:close/>
              </a:path>
            </a:pathLst>
          </a:custGeom>
          <a:solidFill>
            <a:schemeClr val="bg1"/>
          </a:solidFill>
          <a:ln>
            <a:noFill/>
          </a:ln>
        </p:spPr>
        <p:txBody>
          <a:bodyPr vert="horz" wrap="square" lIns="68580" tIns="34290" rIns="68580" bIns="34290" numCol="1" anchor="t" anchorCtr="0" compatLnSpc="1"/>
          <a:lstStyle/>
          <a:p>
            <a:endParaRPr lang="zh-CN" altLang="en-US" sz="1350">
              <a:cs typeface="+mn-ea"/>
            </a:endParaRPr>
          </a:p>
        </p:txBody>
      </p:sp>
      <p:sp>
        <p:nvSpPr>
          <p:cNvPr id="126" name="文本框 16"/>
          <p:cNvSpPr txBox="1"/>
          <p:nvPr/>
        </p:nvSpPr>
        <p:spPr>
          <a:xfrm>
            <a:off x="741590" y="1416974"/>
            <a:ext cx="2842192"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latin typeface="+mn-ea"/>
                <a:cs typeface="+mn-ea"/>
              </a:rPr>
              <a:t>单击此处添加您的标题文字单击此处添加您的标题文字单击此处添加您的标题</a:t>
            </a:r>
            <a:endParaRPr lang="zh-CN" altLang="en-US" sz="1200" dirty="0">
              <a:latin typeface="+mn-ea"/>
              <a:cs typeface="+mn-ea"/>
            </a:endParaRPr>
          </a:p>
        </p:txBody>
      </p:sp>
      <p:sp>
        <p:nvSpPr>
          <p:cNvPr id="127" name="文本框 16"/>
          <p:cNvSpPr txBox="1"/>
          <p:nvPr/>
        </p:nvSpPr>
        <p:spPr>
          <a:xfrm>
            <a:off x="741590" y="3982451"/>
            <a:ext cx="2842192"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latin typeface="+mn-ea"/>
                <a:cs typeface="+mn-ea"/>
              </a:rPr>
              <a:t>单击此处添加您的标题文字单击此处添加您的标题文字单击此处添加您的标题</a:t>
            </a:r>
            <a:endParaRPr lang="zh-CN" altLang="en-US" sz="1200" dirty="0">
              <a:latin typeface="+mn-ea"/>
              <a:cs typeface="+mn-ea"/>
            </a:endParaRPr>
          </a:p>
        </p:txBody>
      </p:sp>
      <p:sp>
        <p:nvSpPr>
          <p:cNvPr id="128" name="文本框 16"/>
          <p:cNvSpPr txBox="1"/>
          <p:nvPr/>
        </p:nvSpPr>
        <p:spPr>
          <a:xfrm>
            <a:off x="5641182" y="1416974"/>
            <a:ext cx="2842192"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latin typeface="+mn-ea"/>
                <a:cs typeface="+mn-ea"/>
              </a:rPr>
              <a:t>单击此处添加您的标题文字单击此处添加您的标题文字单击此处添加您的标题</a:t>
            </a:r>
            <a:endParaRPr lang="zh-CN" altLang="en-US" sz="1200" dirty="0">
              <a:latin typeface="+mn-ea"/>
              <a:cs typeface="+mn-ea"/>
            </a:endParaRPr>
          </a:p>
        </p:txBody>
      </p:sp>
      <p:sp>
        <p:nvSpPr>
          <p:cNvPr id="129" name="文本框 16"/>
          <p:cNvSpPr txBox="1"/>
          <p:nvPr/>
        </p:nvSpPr>
        <p:spPr>
          <a:xfrm>
            <a:off x="5641182" y="3982451"/>
            <a:ext cx="2842192"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latin typeface="+mn-ea"/>
                <a:cs typeface="+mn-ea"/>
              </a:rPr>
              <a:t>单击此处添加您的标题文字单击此处添加您的标题文字单击此处添加您的标题</a:t>
            </a:r>
            <a:endParaRPr lang="zh-CN" altLang="en-US" sz="1200" dirty="0">
              <a:latin typeface="+mn-ea"/>
              <a:cs typeface="+mn-ea"/>
            </a:endParaRPr>
          </a:p>
        </p:txBody>
      </p:sp>
    </p:spTree>
    <p:custDataLst>
      <p:tags r:id="rId1"/>
    </p:custDataLst>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53" presetClass="entr" presetSubtype="16" fill="hold" grpId="0" nodeType="afterEffect">
                                  <p:stCondLst>
                                    <p:cond delay="0"/>
                                  </p:stCondLst>
                                  <p:childTnLst>
                                    <p:set>
                                      <p:cBhvr>
                                        <p:cTn id="19" dur="1" fill="hold">
                                          <p:stCondLst>
                                            <p:cond delay="0"/>
                                          </p:stCondLst>
                                        </p:cTn>
                                        <p:tgtEl>
                                          <p:spTgt spid="100"/>
                                        </p:tgtEl>
                                        <p:attrNameLst>
                                          <p:attrName>style.visibility</p:attrName>
                                        </p:attrNameLst>
                                      </p:cBhvr>
                                      <p:to>
                                        <p:strVal val="visible"/>
                                      </p:to>
                                    </p:set>
                                    <p:anim calcmode="lin" valueType="num">
                                      <p:cBhvr>
                                        <p:cTn id="20" dur="500" fill="hold"/>
                                        <p:tgtEl>
                                          <p:spTgt spid="100"/>
                                        </p:tgtEl>
                                        <p:attrNameLst>
                                          <p:attrName>ppt_w</p:attrName>
                                        </p:attrNameLst>
                                      </p:cBhvr>
                                      <p:tavLst>
                                        <p:tav tm="0">
                                          <p:val>
                                            <p:fltVal val="0"/>
                                          </p:val>
                                        </p:tav>
                                        <p:tav tm="100000">
                                          <p:val>
                                            <p:strVal val="#ppt_w"/>
                                          </p:val>
                                        </p:tav>
                                      </p:tavLst>
                                    </p:anim>
                                    <p:anim calcmode="lin" valueType="num">
                                      <p:cBhvr>
                                        <p:cTn id="21" dur="500" fill="hold"/>
                                        <p:tgtEl>
                                          <p:spTgt spid="100"/>
                                        </p:tgtEl>
                                        <p:attrNameLst>
                                          <p:attrName>ppt_h</p:attrName>
                                        </p:attrNameLst>
                                      </p:cBhvr>
                                      <p:tavLst>
                                        <p:tav tm="0">
                                          <p:val>
                                            <p:fltVal val="0"/>
                                          </p:val>
                                        </p:tav>
                                        <p:tav tm="100000">
                                          <p:val>
                                            <p:strVal val="#ppt_h"/>
                                          </p:val>
                                        </p:tav>
                                      </p:tavLst>
                                    </p:anim>
                                    <p:animEffect transition="in" filter="fade">
                                      <p:cBhvr>
                                        <p:cTn id="22" dur="500"/>
                                        <p:tgtEl>
                                          <p:spTgt spid="100"/>
                                        </p:tgtEl>
                                      </p:cBhvr>
                                    </p:animEffect>
                                  </p:childTnLst>
                                </p:cTn>
                              </p:par>
                            </p:childTnLst>
                          </p:cTn>
                        </p:par>
                        <p:par>
                          <p:cTn id="23" fill="hold">
                            <p:stCondLst>
                              <p:cond delay="1000"/>
                            </p:stCondLst>
                            <p:childTnLst>
                              <p:par>
                                <p:cTn id="24" presetID="8" presetClass="entr" presetSubtype="32" fill="hold" grpId="0" nodeType="afterEffect">
                                  <p:stCondLst>
                                    <p:cond delay="0"/>
                                  </p:stCondLst>
                                  <p:childTnLst>
                                    <p:set>
                                      <p:cBhvr>
                                        <p:cTn id="25" dur="1" fill="hold">
                                          <p:stCondLst>
                                            <p:cond delay="0"/>
                                          </p:stCondLst>
                                        </p:cTn>
                                        <p:tgtEl>
                                          <p:spTgt spid="101"/>
                                        </p:tgtEl>
                                        <p:attrNameLst>
                                          <p:attrName>style.visibility</p:attrName>
                                        </p:attrNameLst>
                                      </p:cBhvr>
                                      <p:to>
                                        <p:strVal val="visible"/>
                                      </p:to>
                                    </p:set>
                                    <p:animEffect transition="in" filter="diamond(out)">
                                      <p:cBhvr>
                                        <p:cTn id="26" dur="500"/>
                                        <p:tgtEl>
                                          <p:spTgt spid="101"/>
                                        </p:tgtEl>
                                      </p:cBhvr>
                                    </p:animEffect>
                                  </p:childTnLst>
                                </p:cTn>
                              </p:par>
                              <p:par>
                                <p:cTn id="27" presetID="8" presetClass="entr" presetSubtype="32" fill="hold" grpId="0" nodeType="withEffect">
                                  <p:stCondLst>
                                    <p:cond delay="0"/>
                                  </p:stCondLst>
                                  <p:childTnLst>
                                    <p:set>
                                      <p:cBhvr>
                                        <p:cTn id="28" dur="1" fill="hold">
                                          <p:stCondLst>
                                            <p:cond delay="0"/>
                                          </p:stCondLst>
                                        </p:cTn>
                                        <p:tgtEl>
                                          <p:spTgt spid="102"/>
                                        </p:tgtEl>
                                        <p:attrNameLst>
                                          <p:attrName>style.visibility</p:attrName>
                                        </p:attrNameLst>
                                      </p:cBhvr>
                                      <p:to>
                                        <p:strVal val="visible"/>
                                      </p:to>
                                    </p:set>
                                    <p:animEffect transition="in" filter="diamond(out)">
                                      <p:cBhvr>
                                        <p:cTn id="29" dur="500"/>
                                        <p:tgtEl>
                                          <p:spTgt spid="102"/>
                                        </p:tgtEl>
                                      </p:cBhvr>
                                    </p:animEffect>
                                  </p:childTnLst>
                                </p:cTn>
                              </p:par>
                              <p:par>
                                <p:cTn id="30" presetID="8" presetClass="entr" presetSubtype="32" fill="hold" grpId="0" nodeType="withEffect">
                                  <p:stCondLst>
                                    <p:cond delay="0"/>
                                  </p:stCondLst>
                                  <p:childTnLst>
                                    <p:set>
                                      <p:cBhvr>
                                        <p:cTn id="31" dur="1" fill="hold">
                                          <p:stCondLst>
                                            <p:cond delay="0"/>
                                          </p:stCondLst>
                                        </p:cTn>
                                        <p:tgtEl>
                                          <p:spTgt spid="103"/>
                                        </p:tgtEl>
                                        <p:attrNameLst>
                                          <p:attrName>style.visibility</p:attrName>
                                        </p:attrNameLst>
                                      </p:cBhvr>
                                      <p:to>
                                        <p:strVal val="visible"/>
                                      </p:to>
                                    </p:set>
                                    <p:animEffect transition="in" filter="diamond(out)">
                                      <p:cBhvr>
                                        <p:cTn id="32" dur="500"/>
                                        <p:tgtEl>
                                          <p:spTgt spid="103"/>
                                        </p:tgtEl>
                                      </p:cBhvr>
                                    </p:animEffect>
                                  </p:childTnLst>
                                </p:cTn>
                              </p:par>
                              <p:par>
                                <p:cTn id="33" presetID="8" presetClass="entr" presetSubtype="32" fill="hold" grpId="0" nodeType="withEffect">
                                  <p:stCondLst>
                                    <p:cond delay="0"/>
                                  </p:stCondLst>
                                  <p:childTnLst>
                                    <p:set>
                                      <p:cBhvr>
                                        <p:cTn id="34" dur="1" fill="hold">
                                          <p:stCondLst>
                                            <p:cond delay="0"/>
                                          </p:stCondLst>
                                        </p:cTn>
                                        <p:tgtEl>
                                          <p:spTgt spid="104"/>
                                        </p:tgtEl>
                                        <p:attrNameLst>
                                          <p:attrName>style.visibility</p:attrName>
                                        </p:attrNameLst>
                                      </p:cBhvr>
                                      <p:to>
                                        <p:strVal val="visible"/>
                                      </p:to>
                                    </p:set>
                                    <p:animEffect transition="in" filter="diamond(out)">
                                      <p:cBhvr>
                                        <p:cTn id="35" dur="500"/>
                                        <p:tgtEl>
                                          <p:spTgt spid="104"/>
                                        </p:tgtEl>
                                      </p:cBhvr>
                                    </p:animEffect>
                                  </p:childTnLst>
                                </p:cTn>
                              </p:par>
                            </p:childTnLst>
                          </p:cTn>
                        </p:par>
                        <p:par>
                          <p:cTn id="36" fill="hold">
                            <p:stCondLst>
                              <p:cond delay="1500"/>
                            </p:stCondLst>
                            <p:childTnLst>
                              <p:par>
                                <p:cTn id="37" presetID="42" presetClass="entr" presetSubtype="0" fill="hold" grpId="0" nodeType="afterEffect">
                                  <p:stCondLst>
                                    <p:cond delay="0"/>
                                  </p:stCondLst>
                                  <p:childTnLst>
                                    <p:set>
                                      <p:cBhvr>
                                        <p:cTn id="38" dur="1" fill="hold">
                                          <p:stCondLst>
                                            <p:cond delay="0"/>
                                          </p:stCondLst>
                                        </p:cTn>
                                        <p:tgtEl>
                                          <p:spTgt spid="128"/>
                                        </p:tgtEl>
                                        <p:attrNameLst>
                                          <p:attrName>style.visibility</p:attrName>
                                        </p:attrNameLst>
                                      </p:cBhvr>
                                      <p:to>
                                        <p:strVal val="visible"/>
                                      </p:to>
                                    </p:set>
                                    <p:animEffect transition="in" filter="fade">
                                      <p:cBhvr>
                                        <p:cTn id="39" dur="500"/>
                                        <p:tgtEl>
                                          <p:spTgt spid="128"/>
                                        </p:tgtEl>
                                      </p:cBhvr>
                                    </p:animEffect>
                                    <p:anim calcmode="lin" valueType="num">
                                      <p:cBhvr>
                                        <p:cTn id="40" dur="500" fill="hold"/>
                                        <p:tgtEl>
                                          <p:spTgt spid="128"/>
                                        </p:tgtEl>
                                        <p:attrNameLst>
                                          <p:attrName>ppt_x</p:attrName>
                                        </p:attrNameLst>
                                      </p:cBhvr>
                                      <p:tavLst>
                                        <p:tav tm="0">
                                          <p:val>
                                            <p:strVal val="#ppt_x"/>
                                          </p:val>
                                        </p:tav>
                                        <p:tav tm="100000">
                                          <p:val>
                                            <p:strVal val="#ppt_x"/>
                                          </p:val>
                                        </p:tav>
                                      </p:tavLst>
                                    </p:anim>
                                    <p:anim calcmode="lin" valueType="num">
                                      <p:cBhvr>
                                        <p:cTn id="41" dur="500" fill="hold"/>
                                        <p:tgtEl>
                                          <p:spTgt spid="128"/>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129"/>
                                        </p:tgtEl>
                                        <p:attrNameLst>
                                          <p:attrName>style.visibility</p:attrName>
                                        </p:attrNameLst>
                                      </p:cBhvr>
                                      <p:to>
                                        <p:strVal val="visible"/>
                                      </p:to>
                                    </p:set>
                                    <p:animEffect transition="in" filter="fade">
                                      <p:cBhvr>
                                        <p:cTn id="44" dur="500"/>
                                        <p:tgtEl>
                                          <p:spTgt spid="129"/>
                                        </p:tgtEl>
                                      </p:cBhvr>
                                    </p:animEffect>
                                    <p:anim calcmode="lin" valueType="num">
                                      <p:cBhvr>
                                        <p:cTn id="45" dur="500" fill="hold"/>
                                        <p:tgtEl>
                                          <p:spTgt spid="129"/>
                                        </p:tgtEl>
                                        <p:attrNameLst>
                                          <p:attrName>ppt_x</p:attrName>
                                        </p:attrNameLst>
                                      </p:cBhvr>
                                      <p:tavLst>
                                        <p:tav tm="0">
                                          <p:val>
                                            <p:strVal val="#ppt_x"/>
                                          </p:val>
                                        </p:tav>
                                        <p:tav tm="100000">
                                          <p:val>
                                            <p:strVal val="#ppt_x"/>
                                          </p:val>
                                        </p:tav>
                                      </p:tavLst>
                                    </p:anim>
                                    <p:anim calcmode="lin" valueType="num">
                                      <p:cBhvr>
                                        <p:cTn id="46" dur="500" fill="hold"/>
                                        <p:tgtEl>
                                          <p:spTgt spid="129"/>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27"/>
                                        </p:tgtEl>
                                        <p:attrNameLst>
                                          <p:attrName>style.visibility</p:attrName>
                                        </p:attrNameLst>
                                      </p:cBhvr>
                                      <p:to>
                                        <p:strVal val="visible"/>
                                      </p:to>
                                    </p:set>
                                    <p:animEffect transition="in" filter="fade">
                                      <p:cBhvr>
                                        <p:cTn id="49" dur="500"/>
                                        <p:tgtEl>
                                          <p:spTgt spid="127"/>
                                        </p:tgtEl>
                                      </p:cBhvr>
                                    </p:animEffect>
                                    <p:anim calcmode="lin" valueType="num">
                                      <p:cBhvr>
                                        <p:cTn id="50" dur="500" fill="hold"/>
                                        <p:tgtEl>
                                          <p:spTgt spid="127"/>
                                        </p:tgtEl>
                                        <p:attrNameLst>
                                          <p:attrName>ppt_x</p:attrName>
                                        </p:attrNameLst>
                                      </p:cBhvr>
                                      <p:tavLst>
                                        <p:tav tm="0">
                                          <p:val>
                                            <p:strVal val="#ppt_x"/>
                                          </p:val>
                                        </p:tav>
                                        <p:tav tm="100000">
                                          <p:val>
                                            <p:strVal val="#ppt_x"/>
                                          </p:val>
                                        </p:tav>
                                      </p:tavLst>
                                    </p:anim>
                                    <p:anim calcmode="lin" valueType="num">
                                      <p:cBhvr>
                                        <p:cTn id="51" dur="500" fill="hold"/>
                                        <p:tgtEl>
                                          <p:spTgt spid="127"/>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126"/>
                                        </p:tgtEl>
                                        <p:attrNameLst>
                                          <p:attrName>style.visibility</p:attrName>
                                        </p:attrNameLst>
                                      </p:cBhvr>
                                      <p:to>
                                        <p:strVal val="visible"/>
                                      </p:to>
                                    </p:set>
                                    <p:animEffect transition="in" filter="fade">
                                      <p:cBhvr>
                                        <p:cTn id="54" dur="500"/>
                                        <p:tgtEl>
                                          <p:spTgt spid="126"/>
                                        </p:tgtEl>
                                      </p:cBhvr>
                                    </p:animEffect>
                                    <p:anim calcmode="lin" valueType="num">
                                      <p:cBhvr>
                                        <p:cTn id="55" dur="500" fill="hold"/>
                                        <p:tgtEl>
                                          <p:spTgt spid="126"/>
                                        </p:tgtEl>
                                        <p:attrNameLst>
                                          <p:attrName>ppt_x</p:attrName>
                                        </p:attrNameLst>
                                      </p:cBhvr>
                                      <p:tavLst>
                                        <p:tav tm="0">
                                          <p:val>
                                            <p:strVal val="#ppt_x"/>
                                          </p:val>
                                        </p:tav>
                                        <p:tav tm="100000">
                                          <p:val>
                                            <p:strVal val="#ppt_x"/>
                                          </p:val>
                                        </p:tav>
                                      </p:tavLst>
                                    </p:anim>
                                    <p:anim calcmode="lin" valueType="num">
                                      <p:cBhvr>
                                        <p:cTn id="56" dur="500" fill="hold"/>
                                        <p:tgtEl>
                                          <p:spTgt spid="126"/>
                                        </p:tgtEl>
                                        <p:attrNameLst>
                                          <p:attrName>ppt_y</p:attrName>
                                        </p:attrNameLst>
                                      </p:cBhvr>
                                      <p:tavLst>
                                        <p:tav tm="0">
                                          <p:val>
                                            <p:strVal val="#ppt_y+.1"/>
                                          </p:val>
                                        </p:tav>
                                        <p:tav tm="100000">
                                          <p:val>
                                            <p:strVal val="#ppt_y"/>
                                          </p:val>
                                        </p:tav>
                                      </p:tavLst>
                                    </p:anim>
                                  </p:childTnLst>
                                </p:cTn>
                              </p:par>
                            </p:childTnLst>
                          </p:cTn>
                        </p:par>
                        <p:par>
                          <p:cTn id="57" fill="hold">
                            <p:stCondLst>
                              <p:cond delay="2000"/>
                            </p:stCondLst>
                            <p:childTnLst>
                              <p:par>
                                <p:cTn id="58" presetID="10" presetClass="entr" presetSubtype="0" fill="hold" grpId="0" nodeType="afterEffect">
                                  <p:stCondLst>
                                    <p:cond delay="0"/>
                                  </p:stCondLst>
                                  <p:childTnLst>
                                    <p:set>
                                      <p:cBhvr>
                                        <p:cTn id="59" dur="1" fill="hold">
                                          <p:stCondLst>
                                            <p:cond delay="0"/>
                                          </p:stCondLst>
                                        </p:cTn>
                                        <p:tgtEl>
                                          <p:spTgt spid="114"/>
                                        </p:tgtEl>
                                        <p:attrNameLst>
                                          <p:attrName>style.visibility</p:attrName>
                                        </p:attrNameLst>
                                      </p:cBhvr>
                                      <p:to>
                                        <p:strVal val="visible"/>
                                      </p:to>
                                    </p:set>
                                    <p:animEffect transition="in" filter="fade">
                                      <p:cBhvr>
                                        <p:cTn id="60" dur="20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114" grpId="0"/>
      <p:bldP spid="100" grpId="0" animBg="1"/>
      <p:bldP spid="101" grpId="0" animBg="1"/>
      <p:bldP spid="102" grpId="0" animBg="1"/>
      <p:bldP spid="103" grpId="0" animBg="1"/>
      <p:bldP spid="104" grpId="0" animBg="1"/>
      <p:bldP spid="126" grpId="0"/>
      <p:bldP spid="127" grpId="0"/>
      <p:bldP spid="128" grpId="0"/>
      <p:bldP spid="12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76524" y="139802"/>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总结陈述</a:t>
            </a:r>
            <a:endParaRPr lang="zh-CN" altLang="en-US" sz="2000" b="1" spc="300" dirty="0">
              <a:solidFill>
                <a:srgbClr val="00B0F0"/>
              </a:solidFill>
              <a:latin typeface="+mn-ea"/>
              <a:cs typeface="+mn-ea"/>
            </a:endParaRPr>
          </a:p>
        </p:txBody>
      </p:sp>
      <p:sp>
        <p:nvSpPr>
          <p:cNvPr id="27" name="TextBox 26"/>
          <p:cNvSpPr txBox="1"/>
          <p:nvPr/>
        </p:nvSpPr>
        <p:spPr>
          <a:xfrm>
            <a:off x="2491989" y="201358"/>
            <a:ext cx="1317092" cy="338554"/>
          </a:xfrm>
          <a:prstGeom prst="rect">
            <a:avLst/>
          </a:prstGeom>
          <a:noFill/>
        </p:spPr>
        <p:txBody>
          <a:bodyPr wrap="none" rtlCol="0">
            <a:spAutoFit/>
          </a:bodyPr>
          <a:lstStyle/>
          <a:p>
            <a:pPr algn="ctr"/>
            <a:r>
              <a:rPr lang="en-US" altLang="zh-CN" sz="1600" b="1" dirty="0" smtClean="0">
                <a:solidFill>
                  <a:srgbClr val="00B0F0"/>
                </a:solidFill>
                <a:latin typeface="+mn-ea"/>
                <a:cs typeface="+mn-ea"/>
              </a:rPr>
              <a:t>SUMMARY</a:t>
            </a:r>
            <a:endParaRPr lang="zh-CN" altLang="en-US" sz="1600" b="1" dirty="0">
              <a:solidFill>
                <a:srgbClr val="00B0F0"/>
              </a:solidFill>
              <a:latin typeface="+mn-ea"/>
              <a:cs typeface="+mn-ea"/>
            </a:endParaRPr>
          </a:p>
        </p:txBody>
      </p:sp>
      <p:cxnSp>
        <p:nvCxnSpPr>
          <p:cNvPr id="28" name="直接连接符 27"/>
          <p:cNvCxnSpPr/>
          <p:nvPr/>
        </p:nvCxnSpPr>
        <p:spPr>
          <a:xfrm>
            <a:off x="2474695" y="221771"/>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grpSp>
        <p:nvGrpSpPr>
          <p:cNvPr id="45" name="Group 2"/>
          <p:cNvGrpSpPr/>
          <p:nvPr/>
        </p:nvGrpSpPr>
        <p:grpSpPr bwMode="auto">
          <a:xfrm>
            <a:off x="1264690" y="1297130"/>
            <a:ext cx="851740" cy="819374"/>
            <a:chOff x="0" y="0"/>
            <a:chExt cx="1282175" cy="1224136"/>
          </a:xfrm>
        </p:grpSpPr>
        <p:sp>
          <p:nvSpPr>
            <p:cNvPr id="62" name="椭圆 12"/>
            <p:cNvSpPr>
              <a:spLocks noChangeArrowheads="1"/>
            </p:cNvSpPr>
            <p:nvPr/>
          </p:nvSpPr>
          <p:spPr bwMode="auto">
            <a:xfrm>
              <a:off x="58039" y="0"/>
              <a:ext cx="1224136" cy="1224136"/>
            </a:xfrm>
            <a:prstGeom prst="ellipse">
              <a:avLst/>
            </a:prstGeom>
            <a:solidFill>
              <a:srgbClr val="00B0F0"/>
            </a:solidFill>
            <a:ln w="5715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1575">
                <a:solidFill>
                  <a:schemeClr val="bg1"/>
                </a:solidFill>
                <a:latin typeface="+mn-ea"/>
                <a:cs typeface="+mn-ea"/>
                <a:sym typeface="宋体" panose="02010600030101010101" pitchFamily="2" charset="-122"/>
              </a:endParaRPr>
            </a:p>
          </p:txBody>
        </p:sp>
        <p:sp>
          <p:nvSpPr>
            <p:cNvPr id="72" name="文本框 21"/>
            <p:cNvSpPr>
              <a:spLocks noChangeArrowheads="1"/>
            </p:cNvSpPr>
            <p:nvPr/>
          </p:nvSpPr>
          <p:spPr bwMode="auto">
            <a:xfrm rot="20331793">
              <a:off x="0" y="362306"/>
              <a:ext cx="1263344" cy="500049"/>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zh-CN" altLang="en-US" sz="1575" dirty="0">
                  <a:solidFill>
                    <a:schemeClr val="bg1"/>
                  </a:solidFill>
                  <a:cs typeface="+mn-ea"/>
                </a:rPr>
                <a:t>标题</a:t>
              </a:r>
              <a:r>
                <a:rPr lang="en-US" altLang="zh-CN" sz="1575" dirty="0">
                  <a:solidFill>
                    <a:schemeClr val="bg1"/>
                  </a:solidFill>
                  <a:cs typeface="+mn-ea"/>
                </a:rPr>
                <a:t>1</a:t>
              </a:r>
              <a:endParaRPr lang="zh-CN" altLang="en-US" sz="1575" dirty="0">
                <a:solidFill>
                  <a:schemeClr val="bg1"/>
                </a:solidFill>
                <a:cs typeface="+mn-ea"/>
              </a:endParaRPr>
            </a:p>
          </p:txBody>
        </p:sp>
      </p:grpSp>
      <p:sp>
        <p:nvSpPr>
          <p:cNvPr id="73" name="矩形 15"/>
          <p:cNvSpPr>
            <a:spLocks noChangeArrowheads="1"/>
          </p:cNvSpPr>
          <p:nvPr/>
        </p:nvSpPr>
        <p:spPr bwMode="auto">
          <a:xfrm>
            <a:off x="2241871" y="1285439"/>
            <a:ext cx="30570" cy="843818"/>
          </a:xfrm>
          <a:prstGeom prst="rect">
            <a:avLst/>
          </a:prstGeom>
          <a:solidFill>
            <a:srgbClr val="00B0F0"/>
          </a:solidFill>
          <a:ln w="3175">
            <a:solidFill>
              <a:srgbClr val="00B0F0"/>
            </a:solidFill>
          </a:ln>
          <a:effectLst/>
        </p:spPr>
        <p:txBody>
          <a:bodyPr lIns="60882" tIns="30440" rIns="60882" bIns="30440" anchor="ctr"/>
          <a:lstStyle/>
          <a:p>
            <a:pPr algn="ctr"/>
            <a:endParaRPr lang="zh-CN" altLang="zh-CN" sz="1015">
              <a:solidFill>
                <a:schemeClr val="tx2"/>
              </a:solidFill>
              <a:latin typeface="+mn-ea"/>
              <a:cs typeface="+mn-ea"/>
              <a:sym typeface="宋体" panose="02010600030101010101" pitchFamily="2" charset="-122"/>
            </a:endParaRPr>
          </a:p>
        </p:txBody>
      </p:sp>
      <p:sp>
        <p:nvSpPr>
          <p:cNvPr id="74" name="矩形 8"/>
          <p:cNvSpPr>
            <a:spLocks noChangeArrowheads="1"/>
          </p:cNvSpPr>
          <p:nvPr/>
        </p:nvSpPr>
        <p:spPr bwMode="auto">
          <a:xfrm>
            <a:off x="2355717" y="1354519"/>
            <a:ext cx="2176786" cy="691647"/>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0882" tIns="30440" rIns="60882" bIns="30440">
            <a:spAutoFit/>
          </a:bodyPr>
          <a:lstStyle/>
          <a:p>
            <a:pPr>
              <a:lnSpc>
                <a:spcPct val="130000"/>
              </a:lnSpc>
            </a:pPr>
            <a:r>
              <a:rPr lang="zh-CN" altLang="en-US" sz="1050" dirty="0">
                <a:solidFill>
                  <a:schemeClr val="tx2"/>
                </a:solidFill>
                <a:latin typeface="+mn-ea"/>
                <a:cs typeface="+mn-ea"/>
              </a:rPr>
              <a:t>您的内容打在这里，或者通过复制您的文本后。您的内容打在这里，或者通过复制您的文本</a:t>
            </a:r>
            <a:endParaRPr lang="zh-CN" altLang="en-US" sz="1050" dirty="0">
              <a:solidFill>
                <a:schemeClr val="tx2"/>
              </a:solidFill>
              <a:latin typeface="+mn-ea"/>
              <a:cs typeface="+mn-ea"/>
            </a:endParaRPr>
          </a:p>
        </p:txBody>
      </p:sp>
      <p:grpSp>
        <p:nvGrpSpPr>
          <p:cNvPr id="75" name="Group 7"/>
          <p:cNvGrpSpPr/>
          <p:nvPr/>
        </p:nvGrpSpPr>
        <p:grpSpPr bwMode="auto">
          <a:xfrm>
            <a:off x="2013125" y="2279104"/>
            <a:ext cx="845415" cy="819374"/>
            <a:chOff x="0" y="0"/>
            <a:chExt cx="1273406" cy="1224136"/>
          </a:xfrm>
        </p:grpSpPr>
        <p:sp>
          <p:nvSpPr>
            <p:cNvPr id="76" name="椭圆 19"/>
            <p:cNvSpPr>
              <a:spLocks noChangeArrowheads="1"/>
            </p:cNvSpPr>
            <p:nvPr/>
          </p:nvSpPr>
          <p:spPr bwMode="auto">
            <a:xfrm>
              <a:off x="49270" y="0"/>
              <a:ext cx="1224136" cy="1224136"/>
            </a:xfrm>
            <a:prstGeom prst="ellipse">
              <a:avLst/>
            </a:prstGeom>
            <a:solidFill>
              <a:srgbClr val="00B0F0"/>
            </a:solidFill>
            <a:ln w="5715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1575">
                <a:solidFill>
                  <a:schemeClr val="bg1"/>
                </a:solidFill>
                <a:latin typeface="+mn-ea"/>
                <a:cs typeface="+mn-ea"/>
                <a:sym typeface="宋体" panose="02010600030101010101" pitchFamily="2" charset="-122"/>
              </a:endParaRPr>
            </a:p>
          </p:txBody>
        </p:sp>
        <p:sp>
          <p:nvSpPr>
            <p:cNvPr id="77" name="文本框 25"/>
            <p:cNvSpPr>
              <a:spLocks noChangeArrowheads="1"/>
            </p:cNvSpPr>
            <p:nvPr/>
          </p:nvSpPr>
          <p:spPr bwMode="auto">
            <a:xfrm rot="20331793">
              <a:off x="0" y="346485"/>
              <a:ext cx="1263344" cy="500049"/>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zh-CN" altLang="en-US" sz="1575" dirty="0">
                  <a:solidFill>
                    <a:schemeClr val="bg1"/>
                  </a:solidFill>
                  <a:cs typeface="+mn-ea"/>
                </a:rPr>
                <a:t>标题</a:t>
              </a:r>
              <a:r>
                <a:rPr lang="en-US" altLang="zh-CN" sz="1575" dirty="0">
                  <a:solidFill>
                    <a:schemeClr val="bg1"/>
                  </a:solidFill>
                  <a:cs typeface="+mn-ea"/>
                </a:rPr>
                <a:t>3</a:t>
              </a:r>
              <a:endParaRPr lang="zh-CN" altLang="en-US" sz="1575" dirty="0">
                <a:solidFill>
                  <a:schemeClr val="bg1"/>
                </a:solidFill>
                <a:cs typeface="+mn-ea"/>
              </a:endParaRPr>
            </a:p>
          </p:txBody>
        </p:sp>
      </p:grpSp>
      <p:sp>
        <p:nvSpPr>
          <p:cNvPr id="78" name="矩形 21"/>
          <p:cNvSpPr>
            <a:spLocks noChangeArrowheads="1"/>
          </p:cNvSpPr>
          <p:nvPr/>
        </p:nvSpPr>
        <p:spPr bwMode="auto">
          <a:xfrm>
            <a:off x="2990305" y="2267413"/>
            <a:ext cx="29516" cy="843818"/>
          </a:xfrm>
          <a:prstGeom prst="rect">
            <a:avLst/>
          </a:prstGeom>
          <a:solidFill>
            <a:srgbClr val="00B0F0"/>
          </a:solidFill>
          <a:ln w="3175">
            <a:solidFill>
              <a:srgbClr val="00B0F0"/>
            </a:solidFill>
          </a:ln>
          <a:effectLst/>
        </p:spPr>
        <p:txBody>
          <a:bodyPr lIns="60882" tIns="30440" rIns="60882" bIns="30440" anchor="ctr"/>
          <a:lstStyle/>
          <a:p>
            <a:pPr algn="ctr"/>
            <a:endParaRPr lang="zh-CN" altLang="zh-CN" sz="1015">
              <a:solidFill>
                <a:schemeClr val="tx2"/>
              </a:solidFill>
              <a:latin typeface="+mn-ea"/>
              <a:cs typeface="+mn-ea"/>
              <a:sym typeface="宋体" panose="02010600030101010101" pitchFamily="2" charset="-122"/>
            </a:endParaRPr>
          </a:p>
        </p:txBody>
      </p:sp>
      <p:sp>
        <p:nvSpPr>
          <p:cNvPr id="79" name="矩形 8"/>
          <p:cNvSpPr>
            <a:spLocks noChangeArrowheads="1"/>
          </p:cNvSpPr>
          <p:nvPr/>
        </p:nvSpPr>
        <p:spPr bwMode="auto">
          <a:xfrm>
            <a:off x="3150535" y="2336491"/>
            <a:ext cx="2014448" cy="691647"/>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0882" tIns="30440" rIns="60882" bIns="30440">
            <a:spAutoFit/>
          </a:bodyPr>
          <a:lstStyle/>
          <a:p>
            <a:pPr>
              <a:lnSpc>
                <a:spcPct val="130000"/>
              </a:lnSpc>
            </a:pPr>
            <a:r>
              <a:rPr lang="zh-CN" altLang="en-US" sz="1050" dirty="0">
                <a:solidFill>
                  <a:schemeClr val="tx2"/>
                </a:solidFill>
                <a:latin typeface="+mn-ea"/>
                <a:cs typeface="+mn-ea"/>
              </a:rPr>
              <a:t>您的内容打在这里，或者通过复制您的文本后。您的内容打在这里，或者通过复制您的文本</a:t>
            </a:r>
            <a:endParaRPr lang="zh-CN" altLang="en-US" sz="1050" dirty="0">
              <a:solidFill>
                <a:schemeClr val="tx2"/>
              </a:solidFill>
              <a:latin typeface="+mn-ea"/>
              <a:cs typeface="+mn-ea"/>
            </a:endParaRPr>
          </a:p>
        </p:txBody>
      </p:sp>
      <p:sp>
        <p:nvSpPr>
          <p:cNvPr id="80" name="矩形 23"/>
          <p:cNvSpPr>
            <a:spLocks noChangeArrowheads="1"/>
          </p:cNvSpPr>
          <p:nvPr/>
        </p:nvSpPr>
        <p:spPr bwMode="auto">
          <a:xfrm>
            <a:off x="6163244" y="2267413"/>
            <a:ext cx="30570" cy="843818"/>
          </a:xfrm>
          <a:prstGeom prst="rect">
            <a:avLst/>
          </a:prstGeom>
          <a:solidFill>
            <a:srgbClr val="00B0F0"/>
          </a:solidFill>
          <a:ln w="3175">
            <a:solidFill>
              <a:srgbClr val="00B0F0"/>
            </a:solidFill>
          </a:ln>
          <a:effectLst/>
        </p:spPr>
        <p:txBody>
          <a:bodyPr lIns="60882" tIns="30440" rIns="60882" bIns="30440" anchor="ctr"/>
          <a:lstStyle/>
          <a:p>
            <a:pPr algn="ctr"/>
            <a:endParaRPr lang="zh-CN" altLang="zh-CN" sz="1015">
              <a:solidFill>
                <a:schemeClr val="tx2"/>
              </a:solidFill>
              <a:latin typeface="+mn-ea"/>
              <a:cs typeface="+mn-ea"/>
              <a:sym typeface="宋体" panose="02010600030101010101" pitchFamily="2" charset="-122"/>
            </a:endParaRPr>
          </a:p>
        </p:txBody>
      </p:sp>
      <p:grpSp>
        <p:nvGrpSpPr>
          <p:cNvPr id="81" name="Group 13"/>
          <p:cNvGrpSpPr/>
          <p:nvPr/>
        </p:nvGrpSpPr>
        <p:grpSpPr bwMode="auto">
          <a:xfrm>
            <a:off x="5207148" y="2279104"/>
            <a:ext cx="839089" cy="819374"/>
            <a:chOff x="0" y="0"/>
            <a:chExt cx="1263345" cy="1224136"/>
          </a:xfrm>
        </p:grpSpPr>
        <p:sp>
          <p:nvSpPr>
            <p:cNvPr id="82" name="椭圆 25"/>
            <p:cNvSpPr>
              <a:spLocks noChangeArrowheads="1"/>
            </p:cNvSpPr>
            <p:nvPr/>
          </p:nvSpPr>
          <p:spPr bwMode="auto">
            <a:xfrm>
              <a:off x="19605" y="0"/>
              <a:ext cx="1224136" cy="1224136"/>
            </a:xfrm>
            <a:prstGeom prst="ellipse">
              <a:avLst/>
            </a:prstGeom>
            <a:solidFill>
              <a:srgbClr val="00B0F0"/>
            </a:solidFill>
            <a:ln w="5715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1575">
                <a:solidFill>
                  <a:schemeClr val="bg1"/>
                </a:solidFill>
                <a:latin typeface="+mn-ea"/>
                <a:cs typeface="+mn-ea"/>
                <a:sym typeface="宋体" panose="02010600030101010101" pitchFamily="2" charset="-122"/>
              </a:endParaRPr>
            </a:p>
          </p:txBody>
        </p:sp>
        <p:sp>
          <p:nvSpPr>
            <p:cNvPr id="83" name="文本框 29"/>
            <p:cNvSpPr>
              <a:spLocks noChangeArrowheads="1"/>
            </p:cNvSpPr>
            <p:nvPr/>
          </p:nvSpPr>
          <p:spPr bwMode="auto">
            <a:xfrm rot="20331793">
              <a:off x="0" y="353563"/>
              <a:ext cx="1263345" cy="500049"/>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zh-CN" altLang="en-US" sz="1575" dirty="0">
                  <a:solidFill>
                    <a:schemeClr val="bg1"/>
                  </a:solidFill>
                  <a:cs typeface="+mn-ea"/>
                </a:rPr>
                <a:t>标题</a:t>
              </a:r>
              <a:r>
                <a:rPr lang="en-US" altLang="zh-CN" sz="1575" dirty="0">
                  <a:solidFill>
                    <a:schemeClr val="bg1"/>
                  </a:solidFill>
                  <a:cs typeface="+mn-ea"/>
                </a:rPr>
                <a:t>4</a:t>
              </a:r>
              <a:endParaRPr lang="zh-CN" altLang="en-US" sz="1575" dirty="0">
                <a:solidFill>
                  <a:schemeClr val="bg1"/>
                </a:solidFill>
                <a:cs typeface="+mn-ea"/>
              </a:endParaRPr>
            </a:p>
          </p:txBody>
        </p:sp>
      </p:grpSp>
      <p:sp>
        <p:nvSpPr>
          <p:cNvPr id="84" name="矩形 8"/>
          <p:cNvSpPr>
            <a:spLocks noChangeArrowheads="1"/>
          </p:cNvSpPr>
          <p:nvPr/>
        </p:nvSpPr>
        <p:spPr bwMode="auto">
          <a:xfrm>
            <a:off x="6306608" y="2336492"/>
            <a:ext cx="1990203" cy="691647"/>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0882" tIns="30440" rIns="60882" bIns="30440">
            <a:spAutoFit/>
          </a:bodyPr>
          <a:lstStyle/>
          <a:p>
            <a:pPr>
              <a:lnSpc>
                <a:spcPct val="130000"/>
              </a:lnSpc>
            </a:pPr>
            <a:r>
              <a:rPr lang="zh-CN" altLang="en-US" sz="1050" dirty="0">
                <a:solidFill>
                  <a:schemeClr val="tx2"/>
                </a:solidFill>
                <a:latin typeface="+mn-ea"/>
                <a:cs typeface="+mn-ea"/>
              </a:rPr>
              <a:t>您的内容打在这里，或者通过复制您的文本后。您的内容打在这里，或者通过复制您的文本</a:t>
            </a:r>
            <a:endParaRPr lang="zh-CN" altLang="en-US" sz="1050" dirty="0">
              <a:solidFill>
                <a:schemeClr val="tx2"/>
              </a:solidFill>
              <a:latin typeface="+mn-ea"/>
              <a:cs typeface="+mn-ea"/>
            </a:endParaRPr>
          </a:p>
        </p:txBody>
      </p:sp>
      <p:grpSp>
        <p:nvGrpSpPr>
          <p:cNvPr id="85" name="Group 17"/>
          <p:cNvGrpSpPr/>
          <p:nvPr/>
        </p:nvGrpSpPr>
        <p:grpSpPr bwMode="auto">
          <a:xfrm>
            <a:off x="1276286" y="3273832"/>
            <a:ext cx="840145" cy="819374"/>
            <a:chOff x="0" y="0"/>
            <a:chExt cx="1265271" cy="1224136"/>
          </a:xfrm>
        </p:grpSpPr>
        <p:sp>
          <p:nvSpPr>
            <p:cNvPr id="86" name="椭圆 29"/>
            <p:cNvSpPr>
              <a:spLocks noChangeArrowheads="1"/>
            </p:cNvSpPr>
            <p:nvPr/>
          </p:nvSpPr>
          <p:spPr bwMode="auto">
            <a:xfrm>
              <a:off x="41135" y="0"/>
              <a:ext cx="1224136" cy="1224136"/>
            </a:xfrm>
            <a:prstGeom prst="ellipse">
              <a:avLst/>
            </a:prstGeom>
            <a:solidFill>
              <a:srgbClr val="00B0F0"/>
            </a:solidFill>
            <a:ln w="5715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1575">
                <a:solidFill>
                  <a:schemeClr val="bg1"/>
                </a:solidFill>
                <a:latin typeface="+mn-ea"/>
                <a:cs typeface="+mn-ea"/>
                <a:sym typeface="宋体" panose="02010600030101010101" pitchFamily="2" charset="-122"/>
              </a:endParaRPr>
            </a:p>
          </p:txBody>
        </p:sp>
        <p:sp>
          <p:nvSpPr>
            <p:cNvPr id="87" name="文本框 34"/>
            <p:cNvSpPr>
              <a:spLocks noChangeArrowheads="1"/>
            </p:cNvSpPr>
            <p:nvPr/>
          </p:nvSpPr>
          <p:spPr bwMode="auto">
            <a:xfrm rot="20331793">
              <a:off x="0" y="362044"/>
              <a:ext cx="1263345" cy="500049"/>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zh-CN" altLang="en-US" sz="1575" dirty="0">
                  <a:solidFill>
                    <a:schemeClr val="bg1"/>
                  </a:solidFill>
                  <a:cs typeface="+mn-ea"/>
                </a:rPr>
                <a:t>标题</a:t>
              </a:r>
              <a:r>
                <a:rPr lang="en-US" altLang="zh-CN" sz="1575" dirty="0">
                  <a:solidFill>
                    <a:schemeClr val="bg1"/>
                  </a:solidFill>
                  <a:cs typeface="+mn-ea"/>
                </a:rPr>
                <a:t>5</a:t>
              </a:r>
              <a:endParaRPr lang="zh-CN" altLang="en-US" sz="1575" dirty="0">
                <a:solidFill>
                  <a:schemeClr val="bg1"/>
                </a:solidFill>
                <a:cs typeface="+mn-ea"/>
              </a:endParaRPr>
            </a:p>
          </p:txBody>
        </p:sp>
      </p:grpSp>
      <p:sp>
        <p:nvSpPr>
          <p:cNvPr id="88" name="矩形 31"/>
          <p:cNvSpPr>
            <a:spLocks noChangeArrowheads="1"/>
          </p:cNvSpPr>
          <p:nvPr/>
        </p:nvSpPr>
        <p:spPr bwMode="auto">
          <a:xfrm>
            <a:off x="2241871" y="3262141"/>
            <a:ext cx="30570" cy="843818"/>
          </a:xfrm>
          <a:prstGeom prst="rect">
            <a:avLst/>
          </a:prstGeom>
          <a:solidFill>
            <a:srgbClr val="00B0F0"/>
          </a:solidFill>
          <a:ln w="3175">
            <a:solidFill>
              <a:srgbClr val="00B0F0"/>
            </a:solidFill>
          </a:ln>
          <a:effectLst/>
        </p:spPr>
        <p:txBody>
          <a:bodyPr lIns="60882" tIns="30440" rIns="60882" bIns="30440" anchor="ctr"/>
          <a:lstStyle/>
          <a:p>
            <a:pPr algn="ctr"/>
            <a:endParaRPr lang="zh-CN" altLang="zh-CN" sz="1015">
              <a:solidFill>
                <a:schemeClr val="tx2"/>
              </a:solidFill>
              <a:latin typeface="+mn-ea"/>
              <a:cs typeface="+mn-ea"/>
              <a:sym typeface="宋体" panose="02010600030101010101" pitchFamily="2" charset="-122"/>
            </a:endParaRPr>
          </a:p>
        </p:txBody>
      </p:sp>
      <p:sp>
        <p:nvSpPr>
          <p:cNvPr id="89" name="矩形 8"/>
          <p:cNvSpPr>
            <a:spLocks noChangeArrowheads="1"/>
          </p:cNvSpPr>
          <p:nvPr/>
        </p:nvSpPr>
        <p:spPr bwMode="auto">
          <a:xfrm>
            <a:off x="2355718" y="3331219"/>
            <a:ext cx="2057667" cy="691647"/>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0882" tIns="30440" rIns="60882" bIns="30440">
            <a:spAutoFit/>
          </a:bodyPr>
          <a:lstStyle/>
          <a:p>
            <a:pPr>
              <a:lnSpc>
                <a:spcPct val="130000"/>
              </a:lnSpc>
            </a:pPr>
            <a:r>
              <a:rPr lang="zh-CN" altLang="en-US" sz="1050" dirty="0">
                <a:solidFill>
                  <a:schemeClr val="tx2"/>
                </a:solidFill>
                <a:latin typeface="+mn-ea"/>
                <a:cs typeface="+mn-ea"/>
              </a:rPr>
              <a:t>您的内容打在这里，或者通过复制您的文本后。您的内容打在这里，或者通过复制您的文本</a:t>
            </a:r>
            <a:endParaRPr lang="zh-CN" altLang="en-US" sz="1050" dirty="0">
              <a:solidFill>
                <a:schemeClr val="tx2"/>
              </a:solidFill>
              <a:latin typeface="+mn-ea"/>
              <a:cs typeface="+mn-ea"/>
            </a:endParaRPr>
          </a:p>
        </p:txBody>
      </p:sp>
      <p:grpSp>
        <p:nvGrpSpPr>
          <p:cNvPr id="90" name="Group 22"/>
          <p:cNvGrpSpPr/>
          <p:nvPr/>
        </p:nvGrpSpPr>
        <p:grpSpPr bwMode="auto">
          <a:xfrm>
            <a:off x="4499825" y="1297130"/>
            <a:ext cx="845415" cy="819374"/>
            <a:chOff x="0" y="0"/>
            <a:chExt cx="1273406" cy="1224136"/>
          </a:xfrm>
        </p:grpSpPr>
        <p:sp>
          <p:nvSpPr>
            <p:cNvPr id="91" name="椭圆 34"/>
            <p:cNvSpPr>
              <a:spLocks noChangeArrowheads="1"/>
            </p:cNvSpPr>
            <p:nvPr/>
          </p:nvSpPr>
          <p:spPr bwMode="auto">
            <a:xfrm>
              <a:off x="49270" y="0"/>
              <a:ext cx="1224136" cy="1224136"/>
            </a:xfrm>
            <a:prstGeom prst="ellipse">
              <a:avLst/>
            </a:prstGeom>
            <a:solidFill>
              <a:srgbClr val="00B0F0"/>
            </a:solidFill>
            <a:ln w="5715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1575">
                <a:solidFill>
                  <a:schemeClr val="bg1"/>
                </a:solidFill>
                <a:latin typeface="+mn-ea"/>
                <a:cs typeface="+mn-ea"/>
                <a:sym typeface="宋体" panose="02010600030101010101" pitchFamily="2" charset="-122"/>
              </a:endParaRPr>
            </a:p>
          </p:txBody>
        </p:sp>
        <p:sp>
          <p:nvSpPr>
            <p:cNvPr id="92" name="文本框 25"/>
            <p:cNvSpPr>
              <a:spLocks noChangeArrowheads="1"/>
            </p:cNvSpPr>
            <p:nvPr/>
          </p:nvSpPr>
          <p:spPr bwMode="auto">
            <a:xfrm rot="20331793">
              <a:off x="0" y="346485"/>
              <a:ext cx="1263344" cy="500049"/>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zh-CN" altLang="en-US" sz="1575" dirty="0">
                  <a:solidFill>
                    <a:schemeClr val="bg1"/>
                  </a:solidFill>
                  <a:cs typeface="+mn-ea"/>
                </a:rPr>
                <a:t>标题</a:t>
              </a:r>
              <a:r>
                <a:rPr lang="en-US" altLang="zh-CN" sz="1575" dirty="0">
                  <a:solidFill>
                    <a:schemeClr val="bg1"/>
                  </a:solidFill>
                  <a:cs typeface="+mn-ea"/>
                </a:rPr>
                <a:t>2</a:t>
              </a:r>
              <a:endParaRPr lang="zh-CN" altLang="en-US" sz="1575" dirty="0">
                <a:solidFill>
                  <a:schemeClr val="bg1"/>
                </a:solidFill>
                <a:cs typeface="+mn-ea"/>
              </a:endParaRPr>
            </a:p>
          </p:txBody>
        </p:sp>
      </p:grpSp>
      <p:sp>
        <p:nvSpPr>
          <p:cNvPr id="93" name="矩形 36"/>
          <p:cNvSpPr>
            <a:spLocks noChangeArrowheads="1"/>
          </p:cNvSpPr>
          <p:nvPr/>
        </p:nvSpPr>
        <p:spPr bwMode="auto">
          <a:xfrm>
            <a:off x="5475950" y="1285439"/>
            <a:ext cx="30570" cy="843818"/>
          </a:xfrm>
          <a:prstGeom prst="rect">
            <a:avLst/>
          </a:prstGeom>
          <a:solidFill>
            <a:srgbClr val="00B0F0"/>
          </a:solidFill>
          <a:ln w="3175">
            <a:solidFill>
              <a:srgbClr val="00B0F0"/>
            </a:solidFill>
          </a:ln>
          <a:effectLst/>
        </p:spPr>
        <p:txBody>
          <a:bodyPr lIns="60882" tIns="30440" rIns="60882" bIns="30440" anchor="ctr"/>
          <a:lstStyle/>
          <a:p>
            <a:pPr algn="ctr"/>
            <a:endParaRPr lang="zh-CN" altLang="zh-CN" sz="1015">
              <a:solidFill>
                <a:schemeClr val="tx2"/>
              </a:solidFill>
              <a:latin typeface="+mn-ea"/>
              <a:cs typeface="+mn-ea"/>
              <a:sym typeface="宋体" panose="02010600030101010101" pitchFamily="2" charset="-122"/>
            </a:endParaRPr>
          </a:p>
        </p:txBody>
      </p:sp>
      <p:sp>
        <p:nvSpPr>
          <p:cNvPr id="94" name="矩形 8"/>
          <p:cNvSpPr>
            <a:spLocks noChangeArrowheads="1"/>
          </p:cNvSpPr>
          <p:nvPr/>
        </p:nvSpPr>
        <p:spPr bwMode="auto">
          <a:xfrm>
            <a:off x="5637233" y="1354517"/>
            <a:ext cx="2516215" cy="691647"/>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0882" tIns="30440" rIns="60882" bIns="30440">
            <a:spAutoFit/>
          </a:bodyPr>
          <a:lstStyle/>
          <a:p>
            <a:pPr>
              <a:lnSpc>
                <a:spcPct val="130000"/>
              </a:lnSpc>
            </a:pPr>
            <a:r>
              <a:rPr lang="zh-CN" altLang="en-US" sz="1050" dirty="0">
                <a:solidFill>
                  <a:schemeClr val="tx2"/>
                </a:solidFill>
                <a:latin typeface="+mn-ea"/>
                <a:cs typeface="+mn-ea"/>
              </a:rPr>
              <a:t>您的内容打在这里，或者通过复制您的文本后。您的内容打在这里，或者通过复制您的文本</a:t>
            </a:r>
            <a:endParaRPr lang="zh-CN" altLang="en-US" sz="1050" dirty="0">
              <a:solidFill>
                <a:schemeClr val="tx2"/>
              </a:solidFill>
              <a:latin typeface="+mn-ea"/>
              <a:cs typeface="+mn-ea"/>
            </a:endParaRPr>
          </a:p>
        </p:txBody>
      </p:sp>
      <p:grpSp>
        <p:nvGrpSpPr>
          <p:cNvPr id="95" name="Group 27"/>
          <p:cNvGrpSpPr/>
          <p:nvPr/>
        </p:nvGrpSpPr>
        <p:grpSpPr bwMode="auto">
          <a:xfrm>
            <a:off x="4499825" y="3273832"/>
            <a:ext cx="845415" cy="819374"/>
            <a:chOff x="0" y="0"/>
            <a:chExt cx="1273406" cy="1224136"/>
          </a:xfrm>
        </p:grpSpPr>
        <p:sp>
          <p:nvSpPr>
            <p:cNvPr id="96" name="椭圆 39"/>
            <p:cNvSpPr>
              <a:spLocks noChangeArrowheads="1"/>
            </p:cNvSpPr>
            <p:nvPr/>
          </p:nvSpPr>
          <p:spPr bwMode="auto">
            <a:xfrm>
              <a:off x="49270" y="0"/>
              <a:ext cx="1224136" cy="1224136"/>
            </a:xfrm>
            <a:prstGeom prst="ellipse">
              <a:avLst/>
            </a:prstGeom>
            <a:solidFill>
              <a:srgbClr val="00B0F0"/>
            </a:solidFill>
            <a:ln w="5715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lang="zh-CN" altLang="zh-CN" sz="1575">
                <a:solidFill>
                  <a:schemeClr val="bg1"/>
                </a:solidFill>
                <a:latin typeface="+mn-ea"/>
                <a:cs typeface="+mn-ea"/>
                <a:sym typeface="宋体" panose="02010600030101010101" pitchFamily="2" charset="-122"/>
              </a:endParaRPr>
            </a:p>
          </p:txBody>
        </p:sp>
        <p:sp>
          <p:nvSpPr>
            <p:cNvPr id="97" name="文本框 25"/>
            <p:cNvSpPr>
              <a:spLocks noChangeArrowheads="1"/>
            </p:cNvSpPr>
            <p:nvPr/>
          </p:nvSpPr>
          <p:spPr bwMode="auto">
            <a:xfrm rot="20331793">
              <a:off x="0" y="346485"/>
              <a:ext cx="1263344" cy="500049"/>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r>
                <a:rPr lang="zh-CN" altLang="en-US" sz="1575" dirty="0">
                  <a:solidFill>
                    <a:schemeClr val="bg1"/>
                  </a:solidFill>
                  <a:cs typeface="+mn-ea"/>
                </a:rPr>
                <a:t>标题</a:t>
              </a:r>
              <a:r>
                <a:rPr lang="en-US" altLang="zh-CN" sz="1575" dirty="0">
                  <a:solidFill>
                    <a:schemeClr val="bg1"/>
                  </a:solidFill>
                  <a:cs typeface="+mn-ea"/>
                </a:rPr>
                <a:t>6</a:t>
              </a:r>
              <a:endParaRPr lang="zh-CN" altLang="en-US" sz="1575" dirty="0">
                <a:solidFill>
                  <a:schemeClr val="bg1"/>
                </a:solidFill>
                <a:cs typeface="+mn-ea"/>
              </a:endParaRPr>
            </a:p>
          </p:txBody>
        </p:sp>
      </p:grpSp>
      <p:sp>
        <p:nvSpPr>
          <p:cNvPr id="98" name="矩形 41"/>
          <p:cNvSpPr>
            <a:spLocks noChangeArrowheads="1"/>
          </p:cNvSpPr>
          <p:nvPr/>
        </p:nvSpPr>
        <p:spPr bwMode="auto">
          <a:xfrm>
            <a:off x="5475950" y="3262141"/>
            <a:ext cx="30570" cy="843818"/>
          </a:xfrm>
          <a:prstGeom prst="rect">
            <a:avLst/>
          </a:prstGeom>
          <a:solidFill>
            <a:srgbClr val="00B0F0"/>
          </a:solidFill>
          <a:ln w="3175">
            <a:solidFill>
              <a:srgbClr val="00B0F0"/>
            </a:solidFill>
          </a:ln>
          <a:effectLst/>
        </p:spPr>
        <p:txBody>
          <a:bodyPr lIns="60882" tIns="30440" rIns="60882" bIns="30440" anchor="ctr"/>
          <a:lstStyle/>
          <a:p>
            <a:pPr algn="ctr"/>
            <a:endParaRPr lang="zh-CN" altLang="zh-CN" sz="1015">
              <a:solidFill>
                <a:schemeClr val="tx2"/>
              </a:solidFill>
              <a:latin typeface="+mn-ea"/>
              <a:cs typeface="+mn-ea"/>
              <a:sym typeface="宋体" panose="02010600030101010101" pitchFamily="2" charset="-122"/>
            </a:endParaRPr>
          </a:p>
        </p:txBody>
      </p:sp>
      <p:sp>
        <p:nvSpPr>
          <p:cNvPr id="99" name="矩形 8"/>
          <p:cNvSpPr>
            <a:spLocks noChangeArrowheads="1"/>
          </p:cNvSpPr>
          <p:nvPr/>
        </p:nvSpPr>
        <p:spPr bwMode="auto">
          <a:xfrm>
            <a:off x="5637233" y="3331219"/>
            <a:ext cx="2516215" cy="691647"/>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0882" tIns="30440" rIns="60882" bIns="30440">
            <a:spAutoFit/>
          </a:bodyPr>
          <a:lstStyle/>
          <a:p>
            <a:pPr>
              <a:lnSpc>
                <a:spcPct val="130000"/>
              </a:lnSpc>
            </a:pPr>
            <a:r>
              <a:rPr lang="zh-CN" altLang="en-US" sz="1050" dirty="0">
                <a:solidFill>
                  <a:schemeClr val="tx2"/>
                </a:solidFill>
                <a:latin typeface="+mn-ea"/>
                <a:cs typeface="+mn-ea"/>
              </a:rPr>
              <a:t>您的内容打在这里，或者通过复制您的文本后。您的内容打在这里，或者通过复制您的文本</a:t>
            </a:r>
            <a:endParaRPr lang="zh-CN" altLang="en-US" sz="1050" dirty="0">
              <a:solidFill>
                <a:schemeClr val="tx2"/>
              </a:solidFill>
              <a:latin typeface="+mn-ea"/>
              <a:cs typeface="+mn-ea"/>
            </a:endParaRPr>
          </a:p>
        </p:txBody>
      </p:sp>
    </p:spTree>
    <p:custDataLst>
      <p:tags r:id="rId1"/>
    </p:custDataLst>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73"/>
                                        </p:tgtEl>
                                        <p:attrNameLst>
                                          <p:attrName>style.visibility</p:attrName>
                                        </p:attrNameLst>
                                      </p:cBhvr>
                                      <p:to>
                                        <p:strVal val="visible"/>
                                      </p:to>
                                    </p:set>
                                    <p:animEffect>
                                      <p:cBhvr>
                                        <p:cTn id="20" dur="250"/>
                                        <p:tgtEl>
                                          <p:spTgt spid="73"/>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88"/>
                                        </p:tgtEl>
                                        <p:attrNameLst>
                                          <p:attrName>style.visibility</p:attrName>
                                        </p:attrNameLst>
                                      </p:cBhvr>
                                      <p:to>
                                        <p:strVal val="visible"/>
                                      </p:to>
                                    </p:set>
                                    <p:animEffect>
                                      <p:cBhvr>
                                        <p:cTn id="24" dur="250"/>
                                        <p:tgtEl>
                                          <p:spTgt spid="88"/>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98"/>
                                        </p:tgtEl>
                                        <p:attrNameLst>
                                          <p:attrName>style.visibility</p:attrName>
                                        </p:attrNameLst>
                                      </p:cBhvr>
                                      <p:to>
                                        <p:strVal val="visible"/>
                                      </p:to>
                                    </p:set>
                                    <p:animEffect>
                                      <p:cBhvr>
                                        <p:cTn id="28" dur="250"/>
                                        <p:tgtEl>
                                          <p:spTgt spid="98"/>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78"/>
                                        </p:tgtEl>
                                        <p:attrNameLst>
                                          <p:attrName>style.visibility</p:attrName>
                                        </p:attrNameLst>
                                      </p:cBhvr>
                                      <p:to>
                                        <p:strVal val="visible"/>
                                      </p:to>
                                    </p:set>
                                    <p:animEffect>
                                      <p:cBhvr>
                                        <p:cTn id="32" dur="250"/>
                                        <p:tgtEl>
                                          <p:spTgt spid="78"/>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80"/>
                                        </p:tgtEl>
                                        <p:attrNameLst>
                                          <p:attrName>style.visibility</p:attrName>
                                        </p:attrNameLst>
                                      </p:cBhvr>
                                      <p:to>
                                        <p:strVal val="visible"/>
                                      </p:to>
                                    </p:set>
                                    <p:animEffect>
                                      <p:cBhvr>
                                        <p:cTn id="36" dur="250"/>
                                        <p:tgtEl>
                                          <p:spTgt spid="80"/>
                                        </p:tgtEl>
                                      </p:cBhvr>
                                    </p:animEffect>
                                  </p:childTnLst>
                                </p:cTn>
                              </p:par>
                            </p:childTnLst>
                          </p:cTn>
                        </p:par>
                        <p:par>
                          <p:cTn id="37" fill="hold">
                            <p:stCondLst>
                              <p:cond delay="3000"/>
                            </p:stCondLst>
                            <p:childTnLst>
                              <p:par>
                                <p:cTn id="38" presetID="10" presetClass="entr" presetSubtype="0" fill="hold" grpId="0" nodeType="afterEffect">
                                  <p:stCondLst>
                                    <p:cond delay="0"/>
                                  </p:stCondLst>
                                  <p:childTnLst>
                                    <p:set>
                                      <p:cBhvr>
                                        <p:cTn id="39" dur="1" fill="hold">
                                          <p:stCondLst>
                                            <p:cond delay="0"/>
                                          </p:stCondLst>
                                        </p:cTn>
                                        <p:tgtEl>
                                          <p:spTgt spid="93"/>
                                        </p:tgtEl>
                                        <p:attrNameLst>
                                          <p:attrName>style.visibility</p:attrName>
                                        </p:attrNameLst>
                                      </p:cBhvr>
                                      <p:to>
                                        <p:strVal val="visible"/>
                                      </p:to>
                                    </p:set>
                                    <p:animEffect>
                                      <p:cBhvr>
                                        <p:cTn id="40" dur="250"/>
                                        <p:tgtEl>
                                          <p:spTgt spid="93"/>
                                        </p:tgtEl>
                                      </p:cBhvr>
                                    </p:animEffect>
                                  </p:childTnLst>
                                </p:cTn>
                              </p:par>
                            </p:childTnLst>
                          </p:cTn>
                        </p:par>
                        <p:par>
                          <p:cTn id="41" fill="hold">
                            <p:stCondLst>
                              <p:cond delay="3500"/>
                            </p:stCondLst>
                            <p:childTnLst>
                              <p:par>
                                <p:cTn id="42" presetID="2" presetClass="entr" presetSubtype="2" decel="100000" fill="hold" nodeType="afterEffect">
                                  <p:stCondLst>
                                    <p:cond delay="0"/>
                                  </p:stCondLst>
                                  <p:childTnLst>
                                    <p:set>
                                      <p:cBhvr>
                                        <p:cTn id="43" dur="1" fill="hold">
                                          <p:stCondLst>
                                            <p:cond delay="0"/>
                                          </p:stCondLst>
                                        </p:cTn>
                                        <p:tgtEl>
                                          <p:spTgt spid="45"/>
                                        </p:tgtEl>
                                        <p:attrNameLst>
                                          <p:attrName>style.visibility</p:attrName>
                                        </p:attrNameLst>
                                      </p:cBhvr>
                                      <p:to>
                                        <p:strVal val="visible"/>
                                      </p:to>
                                    </p:set>
                                    <p:anim calcmode="lin" valueType="num">
                                      <p:cBhvr>
                                        <p:cTn id="44" dur="500" fill="hold"/>
                                        <p:tgtEl>
                                          <p:spTgt spid="45"/>
                                        </p:tgtEl>
                                        <p:attrNameLst>
                                          <p:attrName>ppt_x</p:attrName>
                                        </p:attrNameLst>
                                      </p:cBhvr>
                                      <p:tavLst>
                                        <p:tav tm="0">
                                          <p:val>
                                            <p:strVal val="1+#ppt_w/2"/>
                                          </p:val>
                                        </p:tav>
                                        <p:tav tm="100000">
                                          <p:val>
                                            <p:strVal val="#ppt_x"/>
                                          </p:val>
                                        </p:tav>
                                      </p:tavLst>
                                    </p:anim>
                                    <p:anim calcmode="lin" valueType="num">
                                      <p:cBhvr>
                                        <p:cTn id="45" dur="500" fill="hold"/>
                                        <p:tgtEl>
                                          <p:spTgt spid="45"/>
                                        </p:tgtEl>
                                        <p:attrNameLst>
                                          <p:attrName>ppt_y</p:attrName>
                                        </p:attrNameLst>
                                      </p:cBhvr>
                                      <p:tavLst>
                                        <p:tav tm="0">
                                          <p:val>
                                            <p:strVal val="#ppt_y"/>
                                          </p:val>
                                        </p:tav>
                                        <p:tav tm="100000">
                                          <p:val>
                                            <p:strVal val="#ppt_y"/>
                                          </p:val>
                                        </p:tav>
                                      </p:tavLst>
                                    </p:anim>
                                  </p:childTnLst>
                                </p:cTn>
                              </p:par>
                              <p:par>
                                <p:cTn id="46" presetID="2" presetClass="entr" presetSubtype="2" decel="100000" fill="hold" nodeType="withEffect">
                                  <p:stCondLst>
                                    <p:cond delay="0"/>
                                  </p:stCondLst>
                                  <p:childTnLst>
                                    <p:set>
                                      <p:cBhvr>
                                        <p:cTn id="47" dur="1" fill="hold">
                                          <p:stCondLst>
                                            <p:cond delay="0"/>
                                          </p:stCondLst>
                                        </p:cTn>
                                        <p:tgtEl>
                                          <p:spTgt spid="85"/>
                                        </p:tgtEl>
                                        <p:attrNameLst>
                                          <p:attrName>style.visibility</p:attrName>
                                        </p:attrNameLst>
                                      </p:cBhvr>
                                      <p:to>
                                        <p:strVal val="visible"/>
                                      </p:to>
                                    </p:set>
                                    <p:anim calcmode="lin" valueType="num">
                                      <p:cBhvr>
                                        <p:cTn id="48" dur="500" fill="hold"/>
                                        <p:tgtEl>
                                          <p:spTgt spid="85"/>
                                        </p:tgtEl>
                                        <p:attrNameLst>
                                          <p:attrName>ppt_x</p:attrName>
                                        </p:attrNameLst>
                                      </p:cBhvr>
                                      <p:tavLst>
                                        <p:tav tm="0">
                                          <p:val>
                                            <p:strVal val="1+#ppt_w/2"/>
                                          </p:val>
                                        </p:tav>
                                        <p:tav tm="100000">
                                          <p:val>
                                            <p:strVal val="#ppt_x"/>
                                          </p:val>
                                        </p:tav>
                                      </p:tavLst>
                                    </p:anim>
                                    <p:anim calcmode="lin" valueType="num">
                                      <p:cBhvr>
                                        <p:cTn id="49" dur="500" fill="hold"/>
                                        <p:tgtEl>
                                          <p:spTgt spid="85"/>
                                        </p:tgtEl>
                                        <p:attrNameLst>
                                          <p:attrName>ppt_y</p:attrName>
                                        </p:attrNameLst>
                                      </p:cBhvr>
                                      <p:tavLst>
                                        <p:tav tm="0">
                                          <p:val>
                                            <p:strVal val="#ppt_y"/>
                                          </p:val>
                                        </p:tav>
                                        <p:tav tm="100000">
                                          <p:val>
                                            <p:strVal val="#ppt_y"/>
                                          </p:val>
                                        </p:tav>
                                      </p:tavLst>
                                    </p:anim>
                                  </p:childTnLst>
                                </p:cTn>
                              </p:par>
                              <p:par>
                                <p:cTn id="50" presetID="2" presetClass="entr" presetSubtype="8" decel="100000" fill="hold" nodeType="withEffect">
                                  <p:stCondLst>
                                    <p:cond delay="0"/>
                                  </p:stCondLst>
                                  <p:childTnLst>
                                    <p:set>
                                      <p:cBhvr>
                                        <p:cTn id="51" dur="1" fill="hold">
                                          <p:stCondLst>
                                            <p:cond delay="0"/>
                                          </p:stCondLst>
                                        </p:cTn>
                                        <p:tgtEl>
                                          <p:spTgt spid="90"/>
                                        </p:tgtEl>
                                        <p:attrNameLst>
                                          <p:attrName>style.visibility</p:attrName>
                                        </p:attrNameLst>
                                      </p:cBhvr>
                                      <p:to>
                                        <p:strVal val="visible"/>
                                      </p:to>
                                    </p:set>
                                    <p:anim calcmode="lin" valueType="num">
                                      <p:cBhvr>
                                        <p:cTn id="52" dur="500" fill="hold"/>
                                        <p:tgtEl>
                                          <p:spTgt spid="90"/>
                                        </p:tgtEl>
                                        <p:attrNameLst>
                                          <p:attrName>ppt_x</p:attrName>
                                        </p:attrNameLst>
                                      </p:cBhvr>
                                      <p:tavLst>
                                        <p:tav tm="0">
                                          <p:val>
                                            <p:strVal val="0-#ppt_w/2"/>
                                          </p:val>
                                        </p:tav>
                                        <p:tav tm="100000">
                                          <p:val>
                                            <p:strVal val="#ppt_x"/>
                                          </p:val>
                                        </p:tav>
                                      </p:tavLst>
                                    </p:anim>
                                    <p:anim calcmode="lin" valueType="num">
                                      <p:cBhvr>
                                        <p:cTn id="53" dur="500" fill="hold"/>
                                        <p:tgtEl>
                                          <p:spTgt spid="90"/>
                                        </p:tgtEl>
                                        <p:attrNameLst>
                                          <p:attrName>ppt_y</p:attrName>
                                        </p:attrNameLst>
                                      </p:cBhvr>
                                      <p:tavLst>
                                        <p:tav tm="0">
                                          <p:val>
                                            <p:strVal val="#ppt_y"/>
                                          </p:val>
                                        </p:tav>
                                        <p:tav tm="100000">
                                          <p:val>
                                            <p:strVal val="#ppt_y"/>
                                          </p:val>
                                        </p:tav>
                                      </p:tavLst>
                                    </p:anim>
                                  </p:childTnLst>
                                </p:cTn>
                              </p:par>
                              <p:par>
                                <p:cTn id="54" presetID="2" presetClass="entr" presetSubtype="2" decel="100000" fill="hold" nodeType="withEffect">
                                  <p:stCondLst>
                                    <p:cond delay="0"/>
                                  </p:stCondLst>
                                  <p:childTnLst>
                                    <p:set>
                                      <p:cBhvr>
                                        <p:cTn id="55" dur="1" fill="hold">
                                          <p:stCondLst>
                                            <p:cond delay="0"/>
                                          </p:stCondLst>
                                        </p:cTn>
                                        <p:tgtEl>
                                          <p:spTgt spid="75"/>
                                        </p:tgtEl>
                                        <p:attrNameLst>
                                          <p:attrName>style.visibility</p:attrName>
                                        </p:attrNameLst>
                                      </p:cBhvr>
                                      <p:to>
                                        <p:strVal val="visible"/>
                                      </p:to>
                                    </p:set>
                                    <p:anim calcmode="lin" valueType="num">
                                      <p:cBhvr>
                                        <p:cTn id="56" dur="500" fill="hold"/>
                                        <p:tgtEl>
                                          <p:spTgt spid="75"/>
                                        </p:tgtEl>
                                        <p:attrNameLst>
                                          <p:attrName>ppt_x</p:attrName>
                                        </p:attrNameLst>
                                      </p:cBhvr>
                                      <p:tavLst>
                                        <p:tav tm="0">
                                          <p:val>
                                            <p:strVal val="1+#ppt_w/2"/>
                                          </p:val>
                                        </p:tav>
                                        <p:tav tm="100000">
                                          <p:val>
                                            <p:strVal val="#ppt_x"/>
                                          </p:val>
                                        </p:tav>
                                      </p:tavLst>
                                    </p:anim>
                                    <p:anim calcmode="lin" valueType="num">
                                      <p:cBhvr>
                                        <p:cTn id="57" dur="500" fill="hold"/>
                                        <p:tgtEl>
                                          <p:spTgt spid="75"/>
                                        </p:tgtEl>
                                        <p:attrNameLst>
                                          <p:attrName>ppt_y</p:attrName>
                                        </p:attrNameLst>
                                      </p:cBhvr>
                                      <p:tavLst>
                                        <p:tav tm="0">
                                          <p:val>
                                            <p:strVal val="#ppt_y"/>
                                          </p:val>
                                        </p:tav>
                                        <p:tav tm="100000">
                                          <p:val>
                                            <p:strVal val="#ppt_y"/>
                                          </p:val>
                                        </p:tav>
                                      </p:tavLst>
                                    </p:anim>
                                  </p:childTnLst>
                                </p:cTn>
                              </p:par>
                              <p:par>
                                <p:cTn id="58" presetID="2" presetClass="entr" presetSubtype="8" decel="100000" fill="hold" nodeType="withEffect">
                                  <p:stCondLst>
                                    <p:cond delay="0"/>
                                  </p:stCondLst>
                                  <p:childTnLst>
                                    <p:set>
                                      <p:cBhvr>
                                        <p:cTn id="59" dur="1" fill="hold">
                                          <p:stCondLst>
                                            <p:cond delay="0"/>
                                          </p:stCondLst>
                                        </p:cTn>
                                        <p:tgtEl>
                                          <p:spTgt spid="81"/>
                                        </p:tgtEl>
                                        <p:attrNameLst>
                                          <p:attrName>style.visibility</p:attrName>
                                        </p:attrNameLst>
                                      </p:cBhvr>
                                      <p:to>
                                        <p:strVal val="visible"/>
                                      </p:to>
                                    </p:set>
                                    <p:anim calcmode="lin" valueType="num">
                                      <p:cBhvr>
                                        <p:cTn id="60" dur="500" fill="hold"/>
                                        <p:tgtEl>
                                          <p:spTgt spid="81"/>
                                        </p:tgtEl>
                                        <p:attrNameLst>
                                          <p:attrName>ppt_x</p:attrName>
                                        </p:attrNameLst>
                                      </p:cBhvr>
                                      <p:tavLst>
                                        <p:tav tm="0">
                                          <p:val>
                                            <p:strVal val="0-#ppt_w/2"/>
                                          </p:val>
                                        </p:tav>
                                        <p:tav tm="100000">
                                          <p:val>
                                            <p:strVal val="#ppt_x"/>
                                          </p:val>
                                        </p:tav>
                                      </p:tavLst>
                                    </p:anim>
                                    <p:anim calcmode="lin" valueType="num">
                                      <p:cBhvr>
                                        <p:cTn id="61" dur="500" fill="hold"/>
                                        <p:tgtEl>
                                          <p:spTgt spid="81"/>
                                        </p:tgtEl>
                                        <p:attrNameLst>
                                          <p:attrName>ppt_y</p:attrName>
                                        </p:attrNameLst>
                                      </p:cBhvr>
                                      <p:tavLst>
                                        <p:tav tm="0">
                                          <p:val>
                                            <p:strVal val="#ppt_y"/>
                                          </p:val>
                                        </p:tav>
                                        <p:tav tm="100000">
                                          <p:val>
                                            <p:strVal val="#ppt_y"/>
                                          </p:val>
                                        </p:tav>
                                      </p:tavLst>
                                    </p:anim>
                                  </p:childTnLst>
                                </p:cTn>
                              </p:par>
                              <p:par>
                                <p:cTn id="62" presetID="2" presetClass="entr" presetSubtype="8" decel="100000" fill="hold" nodeType="withEffect">
                                  <p:stCondLst>
                                    <p:cond delay="0"/>
                                  </p:stCondLst>
                                  <p:childTnLst>
                                    <p:set>
                                      <p:cBhvr>
                                        <p:cTn id="63" dur="1" fill="hold">
                                          <p:stCondLst>
                                            <p:cond delay="0"/>
                                          </p:stCondLst>
                                        </p:cTn>
                                        <p:tgtEl>
                                          <p:spTgt spid="95"/>
                                        </p:tgtEl>
                                        <p:attrNameLst>
                                          <p:attrName>style.visibility</p:attrName>
                                        </p:attrNameLst>
                                      </p:cBhvr>
                                      <p:to>
                                        <p:strVal val="visible"/>
                                      </p:to>
                                    </p:set>
                                    <p:anim calcmode="lin" valueType="num">
                                      <p:cBhvr>
                                        <p:cTn id="64" dur="500" fill="hold"/>
                                        <p:tgtEl>
                                          <p:spTgt spid="95"/>
                                        </p:tgtEl>
                                        <p:attrNameLst>
                                          <p:attrName>ppt_x</p:attrName>
                                        </p:attrNameLst>
                                      </p:cBhvr>
                                      <p:tavLst>
                                        <p:tav tm="0">
                                          <p:val>
                                            <p:strVal val="0-#ppt_w/2"/>
                                          </p:val>
                                        </p:tav>
                                        <p:tav tm="100000">
                                          <p:val>
                                            <p:strVal val="#ppt_x"/>
                                          </p:val>
                                        </p:tav>
                                      </p:tavLst>
                                    </p:anim>
                                    <p:anim calcmode="lin" valueType="num">
                                      <p:cBhvr>
                                        <p:cTn id="65" dur="500" fill="hold"/>
                                        <p:tgtEl>
                                          <p:spTgt spid="95"/>
                                        </p:tgtEl>
                                        <p:attrNameLst>
                                          <p:attrName>ppt_y</p:attrName>
                                        </p:attrNameLst>
                                      </p:cBhvr>
                                      <p:tavLst>
                                        <p:tav tm="0">
                                          <p:val>
                                            <p:strVal val="#ppt_y"/>
                                          </p:val>
                                        </p:tav>
                                        <p:tav tm="100000">
                                          <p:val>
                                            <p:strVal val="#ppt_y"/>
                                          </p:val>
                                        </p:tav>
                                      </p:tavLst>
                                    </p:anim>
                                  </p:childTnLst>
                                </p:cTn>
                              </p:par>
                            </p:childTnLst>
                          </p:cTn>
                        </p:par>
                        <p:par>
                          <p:cTn id="66" fill="hold">
                            <p:stCondLst>
                              <p:cond delay="4000"/>
                            </p:stCondLst>
                            <p:childTnLst>
                              <p:par>
                                <p:cTn id="67" presetID="2" presetClass="entr" presetSubtype="2" decel="100000" fill="hold" grpId="0" nodeType="afterEffect">
                                  <p:stCondLst>
                                    <p:cond delay="0"/>
                                  </p:stCondLst>
                                  <p:childTnLst>
                                    <p:set>
                                      <p:cBhvr>
                                        <p:cTn id="68" dur="1" fill="hold">
                                          <p:stCondLst>
                                            <p:cond delay="0"/>
                                          </p:stCondLst>
                                        </p:cTn>
                                        <p:tgtEl>
                                          <p:spTgt spid="74"/>
                                        </p:tgtEl>
                                        <p:attrNameLst>
                                          <p:attrName>style.visibility</p:attrName>
                                        </p:attrNameLst>
                                      </p:cBhvr>
                                      <p:to>
                                        <p:strVal val="visible"/>
                                      </p:to>
                                    </p:set>
                                    <p:anim calcmode="lin" valueType="num">
                                      <p:cBhvr>
                                        <p:cTn id="69" dur="500" fill="hold"/>
                                        <p:tgtEl>
                                          <p:spTgt spid="74"/>
                                        </p:tgtEl>
                                        <p:attrNameLst>
                                          <p:attrName>ppt_x</p:attrName>
                                        </p:attrNameLst>
                                      </p:cBhvr>
                                      <p:tavLst>
                                        <p:tav tm="0">
                                          <p:val>
                                            <p:strVal val="1+#ppt_w/2"/>
                                          </p:val>
                                        </p:tav>
                                        <p:tav tm="100000">
                                          <p:val>
                                            <p:strVal val="#ppt_x"/>
                                          </p:val>
                                        </p:tav>
                                      </p:tavLst>
                                    </p:anim>
                                    <p:anim calcmode="lin" valueType="num">
                                      <p:cBhvr>
                                        <p:cTn id="70" dur="500" fill="hold"/>
                                        <p:tgtEl>
                                          <p:spTgt spid="74"/>
                                        </p:tgtEl>
                                        <p:attrNameLst>
                                          <p:attrName>ppt_y</p:attrName>
                                        </p:attrNameLst>
                                      </p:cBhvr>
                                      <p:tavLst>
                                        <p:tav tm="0">
                                          <p:val>
                                            <p:strVal val="#ppt_y"/>
                                          </p:val>
                                        </p:tav>
                                        <p:tav tm="100000">
                                          <p:val>
                                            <p:strVal val="#ppt_y"/>
                                          </p:val>
                                        </p:tav>
                                      </p:tavLst>
                                    </p:anim>
                                  </p:childTnLst>
                                </p:cTn>
                              </p:par>
                              <p:par>
                                <p:cTn id="71" presetID="2" presetClass="entr" presetSubtype="2" decel="100000" fill="hold" grpId="0" nodeType="withEffect">
                                  <p:stCondLst>
                                    <p:cond delay="0"/>
                                  </p:stCondLst>
                                  <p:childTnLst>
                                    <p:set>
                                      <p:cBhvr>
                                        <p:cTn id="72" dur="1" fill="hold">
                                          <p:stCondLst>
                                            <p:cond delay="0"/>
                                          </p:stCondLst>
                                        </p:cTn>
                                        <p:tgtEl>
                                          <p:spTgt spid="79"/>
                                        </p:tgtEl>
                                        <p:attrNameLst>
                                          <p:attrName>style.visibility</p:attrName>
                                        </p:attrNameLst>
                                      </p:cBhvr>
                                      <p:to>
                                        <p:strVal val="visible"/>
                                      </p:to>
                                    </p:set>
                                    <p:anim calcmode="lin" valueType="num">
                                      <p:cBhvr>
                                        <p:cTn id="73" dur="500" fill="hold"/>
                                        <p:tgtEl>
                                          <p:spTgt spid="79"/>
                                        </p:tgtEl>
                                        <p:attrNameLst>
                                          <p:attrName>ppt_x</p:attrName>
                                        </p:attrNameLst>
                                      </p:cBhvr>
                                      <p:tavLst>
                                        <p:tav tm="0">
                                          <p:val>
                                            <p:strVal val="1+#ppt_w/2"/>
                                          </p:val>
                                        </p:tav>
                                        <p:tav tm="100000">
                                          <p:val>
                                            <p:strVal val="#ppt_x"/>
                                          </p:val>
                                        </p:tav>
                                      </p:tavLst>
                                    </p:anim>
                                    <p:anim calcmode="lin" valueType="num">
                                      <p:cBhvr>
                                        <p:cTn id="74" dur="500" fill="hold"/>
                                        <p:tgtEl>
                                          <p:spTgt spid="79"/>
                                        </p:tgtEl>
                                        <p:attrNameLst>
                                          <p:attrName>ppt_y</p:attrName>
                                        </p:attrNameLst>
                                      </p:cBhvr>
                                      <p:tavLst>
                                        <p:tav tm="0">
                                          <p:val>
                                            <p:strVal val="#ppt_y"/>
                                          </p:val>
                                        </p:tav>
                                        <p:tav tm="100000">
                                          <p:val>
                                            <p:strVal val="#ppt_y"/>
                                          </p:val>
                                        </p:tav>
                                      </p:tavLst>
                                    </p:anim>
                                  </p:childTnLst>
                                </p:cTn>
                              </p:par>
                              <p:par>
                                <p:cTn id="75" presetID="2" presetClass="entr" presetSubtype="2" decel="100000" fill="hold" grpId="0" nodeType="withEffect">
                                  <p:stCondLst>
                                    <p:cond delay="0"/>
                                  </p:stCondLst>
                                  <p:childTnLst>
                                    <p:set>
                                      <p:cBhvr>
                                        <p:cTn id="76" dur="1" fill="hold">
                                          <p:stCondLst>
                                            <p:cond delay="0"/>
                                          </p:stCondLst>
                                        </p:cTn>
                                        <p:tgtEl>
                                          <p:spTgt spid="89"/>
                                        </p:tgtEl>
                                        <p:attrNameLst>
                                          <p:attrName>style.visibility</p:attrName>
                                        </p:attrNameLst>
                                      </p:cBhvr>
                                      <p:to>
                                        <p:strVal val="visible"/>
                                      </p:to>
                                    </p:set>
                                    <p:anim calcmode="lin" valueType="num">
                                      <p:cBhvr>
                                        <p:cTn id="77" dur="500" fill="hold"/>
                                        <p:tgtEl>
                                          <p:spTgt spid="89"/>
                                        </p:tgtEl>
                                        <p:attrNameLst>
                                          <p:attrName>ppt_x</p:attrName>
                                        </p:attrNameLst>
                                      </p:cBhvr>
                                      <p:tavLst>
                                        <p:tav tm="0">
                                          <p:val>
                                            <p:strVal val="1+#ppt_w/2"/>
                                          </p:val>
                                        </p:tav>
                                        <p:tav tm="100000">
                                          <p:val>
                                            <p:strVal val="#ppt_x"/>
                                          </p:val>
                                        </p:tav>
                                      </p:tavLst>
                                    </p:anim>
                                    <p:anim calcmode="lin" valueType="num">
                                      <p:cBhvr>
                                        <p:cTn id="78" dur="500" fill="hold"/>
                                        <p:tgtEl>
                                          <p:spTgt spid="89"/>
                                        </p:tgtEl>
                                        <p:attrNameLst>
                                          <p:attrName>ppt_y</p:attrName>
                                        </p:attrNameLst>
                                      </p:cBhvr>
                                      <p:tavLst>
                                        <p:tav tm="0">
                                          <p:val>
                                            <p:strVal val="#ppt_y"/>
                                          </p:val>
                                        </p:tav>
                                        <p:tav tm="100000">
                                          <p:val>
                                            <p:strVal val="#ppt_y"/>
                                          </p:val>
                                        </p:tav>
                                      </p:tavLst>
                                    </p:anim>
                                  </p:childTnLst>
                                </p:cTn>
                              </p:par>
                              <p:par>
                                <p:cTn id="79" presetID="2" presetClass="entr" presetSubtype="8" decel="100000" fill="hold" grpId="0" nodeType="withEffect">
                                  <p:stCondLst>
                                    <p:cond delay="0"/>
                                  </p:stCondLst>
                                  <p:childTnLst>
                                    <p:set>
                                      <p:cBhvr>
                                        <p:cTn id="80" dur="1" fill="hold">
                                          <p:stCondLst>
                                            <p:cond delay="0"/>
                                          </p:stCondLst>
                                        </p:cTn>
                                        <p:tgtEl>
                                          <p:spTgt spid="94"/>
                                        </p:tgtEl>
                                        <p:attrNameLst>
                                          <p:attrName>style.visibility</p:attrName>
                                        </p:attrNameLst>
                                      </p:cBhvr>
                                      <p:to>
                                        <p:strVal val="visible"/>
                                      </p:to>
                                    </p:set>
                                    <p:anim calcmode="lin" valueType="num">
                                      <p:cBhvr>
                                        <p:cTn id="81" dur="500" fill="hold"/>
                                        <p:tgtEl>
                                          <p:spTgt spid="94"/>
                                        </p:tgtEl>
                                        <p:attrNameLst>
                                          <p:attrName>ppt_x</p:attrName>
                                        </p:attrNameLst>
                                      </p:cBhvr>
                                      <p:tavLst>
                                        <p:tav tm="0">
                                          <p:val>
                                            <p:strVal val="0-#ppt_w/2"/>
                                          </p:val>
                                        </p:tav>
                                        <p:tav tm="100000">
                                          <p:val>
                                            <p:strVal val="#ppt_x"/>
                                          </p:val>
                                        </p:tav>
                                      </p:tavLst>
                                    </p:anim>
                                    <p:anim calcmode="lin" valueType="num">
                                      <p:cBhvr>
                                        <p:cTn id="82" dur="500" fill="hold"/>
                                        <p:tgtEl>
                                          <p:spTgt spid="94"/>
                                        </p:tgtEl>
                                        <p:attrNameLst>
                                          <p:attrName>ppt_y</p:attrName>
                                        </p:attrNameLst>
                                      </p:cBhvr>
                                      <p:tavLst>
                                        <p:tav tm="0">
                                          <p:val>
                                            <p:strVal val="#ppt_y"/>
                                          </p:val>
                                        </p:tav>
                                        <p:tav tm="100000">
                                          <p:val>
                                            <p:strVal val="#ppt_y"/>
                                          </p:val>
                                        </p:tav>
                                      </p:tavLst>
                                    </p:anim>
                                  </p:childTnLst>
                                </p:cTn>
                              </p:par>
                              <p:par>
                                <p:cTn id="83" presetID="2" presetClass="entr" presetSubtype="8" decel="100000" fill="hold" grpId="0" nodeType="withEffect">
                                  <p:stCondLst>
                                    <p:cond delay="0"/>
                                  </p:stCondLst>
                                  <p:childTnLst>
                                    <p:set>
                                      <p:cBhvr>
                                        <p:cTn id="84" dur="1" fill="hold">
                                          <p:stCondLst>
                                            <p:cond delay="0"/>
                                          </p:stCondLst>
                                        </p:cTn>
                                        <p:tgtEl>
                                          <p:spTgt spid="84"/>
                                        </p:tgtEl>
                                        <p:attrNameLst>
                                          <p:attrName>style.visibility</p:attrName>
                                        </p:attrNameLst>
                                      </p:cBhvr>
                                      <p:to>
                                        <p:strVal val="visible"/>
                                      </p:to>
                                    </p:set>
                                    <p:anim calcmode="lin" valueType="num">
                                      <p:cBhvr>
                                        <p:cTn id="85" dur="500" fill="hold"/>
                                        <p:tgtEl>
                                          <p:spTgt spid="84"/>
                                        </p:tgtEl>
                                        <p:attrNameLst>
                                          <p:attrName>ppt_x</p:attrName>
                                        </p:attrNameLst>
                                      </p:cBhvr>
                                      <p:tavLst>
                                        <p:tav tm="0">
                                          <p:val>
                                            <p:strVal val="0-#ppt_w/2"/>
                                          </p:val>
                                        </p:tav>
                                        <p:tav tm="100000">
                                          <p:val>
                                            <p:strVal val="#ppt_x"/>
                                          </p:val>
                                        </p:tav>
                                      </p:tavLst>
                                    </p:anim>
                                    <p:anim calcmode="lin" valueType="num">
                                      <p:cBhvr>
                                        <p:cTn id="86" dur="500" fill="hold"/>
                                        <p:tgtEl>
                                          <p:spTgt spid="84"/>
                                        </p:tgtEl>
                                        <p:attrNameLst>
                                          <p:attrName>ppt_y</p:attrName>
                                        </p:attrNameLst>
                                      </p:cBhvr>
                                      <p:tavLst>
                                        <p:tav tm="0">
                                          <p:val>
                                            <p:strVal val="#ppt_y"/>
                                          </p:val>
                                        </p:tav>
                                        <p:tav tm="100000">
                                          <p:val>
                                            <p:strVal val="#ppt_y"/>
                                          </p:val>
                                        </p:tav>
                                      </p:tavLst>
                                    </p:anim>
                                  </p:childTnLst>
                                </p:cTn>
                              </p:par>
                              <p:par>
                                <p:cTn id="87" presetID="2" presetClass="entr" presetSubtype="8" decel="100000" fill="hold" grpId="0" nodeType="withEffect">
                                  <p:stCondLst>
                                    <p:cond delay="0"/>
                                  </p:stCondLst>
                                  <p:childTnLst>
                                    <p:set>
                                      <p:cBhvr>
                                        <p:cTn id="88" dur="1" fill="hold">
                                          <p:stCondLst>
                                            <p:cond delay="0"/>
                                          </p:stCondLst>
                                        </p:cTn>
                                        <p:tgtEl>
                                          <p:spTgt spid="99"/>
                                        </p:tgtEl>
                                        <p:attrNameLst>
                                          <p:attrName>style.visibility</p:attrName>
                                        </p:attrNameLst>
                                      </p:cBhvr>
                                      <p:to>
                                        <p:strVal val="visible"/>
                                      </p:to>
                                    </p:set>
                                    <p:anim calcmode="lin" valueType="num">
                                      <p:cBhvr>
                                        <p:cTn id="89" dur="500" fill="hold"/>
                                        <p:tgtEl>
                                          <p:spTgt spid="99"/>
                                        </p:tgtEl>
                                        <p:attrNameLst>
                                          <p:attrName>ppt_x</p:attrName>
                                        </p:attrNameLst>
                                      </p:cBhvr>
                                      <p:tavLst>
                                        <p:tav tm="0">
                                          <p:val>
                                            <p:strVal val="0-#ppt_w/2"/>
                                          </p:val>
                                        </p:tav>
                                        <p:tav tm="100000">
                                          <p:val>
                                            <p:strVal val="#ppt_x"/>
                                          </p:val>
                                        </p:tav>
                                      </p:tavLst>
                                    </p:anim>
                                    <p:anim calcmode="lin" valueType="num">
                                      <p:cBhvr>
                                        <p:cTn id="90" dur="500" fill="hold"/>
                                        <p:tgtEl>
                                          <p:spTgt spid="99"/>
                                        </p:tgtEl>
                                        <p:attrNameLst>
                                          <p:attrName>ppt_y</p:attrName>
                                        </p:attrNameLst>
                                      </p:cBhvr>
                                      <p:tavLst>
                                        <p:tav tm="0">
                                          <p:val>
                                            <p:strVal val="#ppt_y"/>
                                          </p:val>
                                        </p:tav>
                                        <p:tav tm="100000">
                                          <p:val>
                                            <p:strVal val="#ppt_y"/>
                                          </p:val>
                                        </p:tav>
                                      </p:tavLst>
                                    </p:anim>
                                  </p:childTnLst>
                                </p:cTn>
                              </p:par>
                            </p:childTnLst>
                          </p:cTn>
                        </p:par>
                        <p:par>
                          <p:cTn id="91" fill="hold">
                            <p:stCondLst>
                              <p:cond delay="4500"/>
                            </p:stCondLst>
                            <p:childTnLst>
                              <p:par>
                                <p:cTn id="92" presetID="10" presetClass="entr" presetSubtype="0" fill="hold" grpId="0" nodeType="afterEffect">
                                  <p:stCondLst>
                                    <p:cond delay="0"/>
                                  </p:stCondLst>
                                  <p:childTnLst>
                                    <p:set>
                                      <p:cBhvr>
                                        <p:cTn id="93" dur="1" fill="hold">
                                          <p:stCondLst>
                                            <p:cond delay="0"/>
                                          </p:stCondLst>
                                        </p:cTn>
                                        <p:tgtEl>
                                          <p:spTgt spid="63"/>
                                        </p:tgtEl>
                                        <p:attrNameLst>
                                          <p:attrName>style.visibility</p:attrName>
                                        </p:attrNameLst>
                                      </p:cBhvr>
                                      <p:to>
                                        <p:strVal val="visible"/>
                                      </p:to>
                                    </p:set>
                                    <p:animEffect transition="in" filter="fade">
                                      <p:cBhvr>
                                        <p:cTn id="94" dur="2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63" grpId="0"/>
      <p:bldP spid="73" grpId="0" bldLvl="0" animBg="1" autoUpdateAnimBg="0"/>
      <p:bldP spid="74" grpId="0" bldLvl="0" autoUpdateAnimBg="0"/>
      <p:bldP spid="78" grpId="0" bldLvl="0" animBg="1" autoUpdateAnimBg="0"/>
      <p:bldP spid="79" grpId="0" bldLvl="0" autoUpdateAnimBg="0"/>
      <p:bldP spid="80" grpId="0" bldLvl="0" animBg="1" autoUpdateAnimBg="0"/>
      <p:bldP spid="84" grpId="0" bldLvl="0" autoUpdateAnimBg="0"/>
      <p:bldP spid="88" grpId="0" bldLvl="0" animBg="1" autoUpdateAnimBg="0"/>
      <p:bldP spid="89" grpId="0" bldLvl="0" autoUpdateAnimBg="0"/>
      <p:bldP spid="93" grpId="0" bldLvl="0" animBg="1" autoUpdateAnimBg="0"/>
      <p:bldP spid="94" grpId="0" bldLvl="0" autoUpdateAnimBg="0"/>
      <p:bldP spid="98" grpId="0" bldLvl="0" animBg="1" autoUpdateAnimBg="0"/>
      <p:bldP spid="99" grpId="0" bldLvl="0"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651966" y="1929599"/>
            <a:ext cx="7772400" cy="1214848"/>
          </a:xfrm>
          <a:noFill/>
          <a:ln w="28575">
            <a:solidFill>
              <a:srgbClr val="F2F2F2"/>
            </a:solidFill>
          </a:ln>
          <a:effectLst/>
        </p:spPr>
        <p:txBody>
          <a:bodyPr>
            <a:noAutofit/>
          </a:bodyPr>
          <a:lstStyle/>
          <a:p>
            <a:r>
              <a:rPr lang="zh-CN" altLang="en-US" sz="4800" dirty="0" smtClean="0">
                <a:solidFill>
                  <a:srgbClr val="00B0F0"/>
                </a:solidFill>
                <a:ea typeface="+mn-ea"/>
                <a:cs typeface="+mn-ea"/>
              </a:rPr>
              <a:t>恳请各位老师批评指正</a:t>
            </a:r>
            <a:endParaRPr lang="zh-CN" altLang="en-US" sz="4800" dirty="0">
              <a:solidFill>
                <a:srgbClr val="00B0F0"/>
              </a:solidFill>
              <a:ea typeface="+mn-ea"/>
              <a:cs typeface="+mn-ea"/>
            </a:endParaRPr>
          </a:p>
        </p:txBody>
      </p:sp>
      <p:sp>
        <p:nvSpPr>
          <p:cNvPr id="3" name="椭圆 2"/>
          <p:cNvSpPr/>
          <p:nvPr/>
        </p:nvSpPr>
        <p:spPr>
          <a:xfrm>
            <a:off x="3998021" y="538881"/>
            <a:ext cx="1292531" cy="1292531"/>
          </a:xfrm>
          <a:prstGeom prst="ellipse">
            <a:avLst/>
          </a:prstGeom>
          <a:solidFill>
            <a:schemeClr val="tx2">
              <a:lumMod val="20000"/>
              <a:lumOff val="80000"/>
            </a:schemeClr>
          </a:solidFill>
          <a:ln>
            <a:solidFill>
              <a:schemeClr val="bg1"/>
            </a:solidFill>
          </a:ln>
          <a:effectLst>
            <a:innerShdw blurRad="279400" dist="190500" dir="12600000">
              <a:schemeClr val="tx1">
                <a:lumMod val="50000"/>
                <a:lumOff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1"/>
          <p:cNvPicPr>
            <a:picLocks noChangeAspect="1"/>
          </p:cNvPicPr>
          <p:nvPr/>
        </p:nvPicPr>
        <p:blipFill>
          <a:blip r:embed="rId1"/>
          <a:stretch>
            <a:fillRect/>
          </a:stretch>
        </p:blipFill>
        <p:spPr>
          <a:xfrm>
            <a:off x="4005580" y="539115"/>
            <a:ext cx="1276350" cy="1285875"/>
          </a:xfrm>
          <a:prstGeom prst="rect">
            <a:avLst/>
          </a:prstGeom>
        </p:spPr>
      </p:pic>
    </p:spTree>
  </p:cSld>
  <p:clrMapOvr>
    <a:masterClrMapping/>
  </p:clrMapOvr>
  <p:transition spd="slow" advTm="0">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50011" y="115799"/>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课题背景</a:t>
            </a:r>
            <a:endParaRPr lang="zh-CN" altLang="en-US" sz="2000" b="1" spc="300" dirty="0">
              <a:solidFill>
                <a:srgbClr val="00B0F0"/>
              </a:solidFill>
              <a:latin typeface="+mn-ea"/>
              <a:cs typeface="+mn-ea"/>
            </a:endParaRPr>
          </a:p>
        </p:txBody>
      </p:sp>
      <p:sp>
        <p:nvSpPr>
          <p:cNvPr id="27" name="TextBox 26"/>
          <p:cNvSpPr txBox="1"/>
          <p:nvPr/>
        </p:nvSpPr>
        <p:spPr>
          <a:xfrm>
            <a:off x="2559134" y="177355"/>
            <a:ext cx="2185663" cy="338554"/>
          </a:xfrm>
          <a:prstGeom prst="rect">
            <a:avLst/>
          </a:prstGeom>
          <a:noFill/>
        </p:spPr>
        <p:txBody>
          <a:bodyPr wrap="none" rtlCol="0">
            <a:spAutoFit/>
          </a:bodyPr>
          <a:lstStyle/>
          <a:p>
            <a:r>
              <a:rPr lang="en-US" altLang="zh-CN" sz="1600" b="1" dirty="0" smtClean="0">
                <a:solidFill>
                  <a:srgbClr val="00B0F0"/>
                </a:solidFill>
                <a:latin typeface="+mn-ea"/>
                <a:cs typeface="+mn-ea"/>
              </a:rPr>
              <a:t>THE BACKGROUND</a:t>
            </a:r>
            <a:endParaRPr lang="zh-CN" altLang="en-US" sz="1600" b="1" dirty="0">
              <a:solidFill>
                <a:srgbClr val="00B0F0"/>
              </a:solidFill>
              <a:latin typeface="+mn-ea"/>
              <a:cs typeface="+mn-ea"/>
            </a:endParaRPr>
          </a:p>
        </p:txBody>
      </p:sp>
      <p:cxnSp>
        <p:nvCxnSpPr>
          <p:cNvPr id="28" name="直接连接符 27"/>
          <p:cNvCxnSpPr/>
          <p:nvPr/>
        </p:nvCxnSpPr>
        <p:spPr>
          <a:xfrm>
            <a:off x="2448182" y="197768"/>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153" name="矩形 152"/>
          <p:cNvSpPr/>
          <p:nvPr/>
        </p:nvSpPr>
        <p:spPr>
          <a:xfrm>
            <a:off x="2963032" y="1192829"/>
            <a:ext cx="1396304" cy="1388589"/>
          </a:xfrm>
          <a:prstGeom prst="rect">
            <a:avLst/>
          </a:prstGeom>
          <a:blipFill>
            <a:blip r:embed="rId1"/>
            <a:srcRect/>
            <a:stretch>
              <a:fillRect l="-7412" r="-2451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1391" tIns="30695" rIns="61391" bIns="30695" rtlCol="0" anchor="ctr"/>
          <a:lstStyle/>
          <a:p>
            <a:pPr algn="ctr"/>
            <a:endParaRPr lang="zh-CN" altLang="en-US" sz="1015">
              <a:solidFill>
                <a:schemeClr val="tx1"/>
              </a:solidFill>
              <a:cs typeface="+mn-ea"/>
            </a:endParaRPr>
          </a:p>
        </p:txBody>
      </p:sp>
      <p:sp>
        <p:nvSpPr>
          <p:cNvPr id="154" name="矩形 153"/>
          <p:cNvSpPr/>
          <p:nvPr/>
        </p:nvSpPr>
        <p:spPr>
          <a:xfrm>
            <a:off x="4504560" y="1173234"/>
            <a:ext cx="1416010" cy="1408186"/>
          </a:xfrm>
          <a:prstGeom prst="rect">
            <a:avLst/>
          </a:prstGeom>
          <a:blipFill>
            <a:blip r:embed="rId2"/>
            <a:srcRect/>
            <a:stretch>
              <a:fillRect l="-8502" r="-850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1391" tIns="30695" rIns="61391" bIns="30695" rtlCol="0" anchor="ctr"/>
          <a:lstStyle/>
          <a:p>
            <a:pPr algn="ctr"/>
            <a:endParaRPr lang="zh-CN" altLang="en-US" sz="1015">
              <a:solidFill>
                <a:schemeClr val="tx1"/>
              </a:solidFill>
              <a:cs typeface="+mn-ea"/>
            </a:endParaRPr>
          </a:p>
        </p:txBody>
      </p:sp>
      <p:sp>
        <p:nvSpPr>
          <p:cNvPr id="155" name="矩形 154"/>
          <p:cNvSpPr/>
          <p:nvPr/>
        </p:nvSpPr>
        <p:spPr>
          <a:xfrm>
            <a:off x="2963032" y="2726126"/>
            <a:ext cx="1396304" cy="1388589"/>
          </a:xfrm>
          <a:prstGeom prst="rect">
            <a:avLst/>
          </a:prstGeom>
          <a:blipFill>
            <a:blip r:embed="rId3"/>
            <a:srcRect/>
            <a:stretch>
              <a:fillRect l="-16273" r="-162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1391" tIns="30695" rIns="61391" bIns="30695" rtlCol="0" anchor="ctr"/>
          <a:lstStyle/>
          <a:p>
            <a:pPr algn="ctr"/>
            <a:endParaRPr lang="zh-CN" altLang="en-US" sz="1015">
              <a:solidFill>
                <a:schemeClr val="tx1"/>
              </a:solidFill>
              <a:cs typeface="+mn-ea"/>
            </a:endParaRPr>
          </a:p>
        </p:txBody>
      </p:sp>
      <p:sp>
        <p:nvSpPr>
          <p:cNvPr id="156" name="矩形 155"/>
          <p:cNvSpPr/>
          <p:nvPr/>
        </p:nvSpPr>
        <p:spPr>
          <a:xfrm>
            <a:off x="4504560" y="2726126"/>
            <a:ext cx="1416010" cy="1408185"/>
          </a:xfrm>
          <a:prstGeom prst="rect">
            <a:avLst/>
          </a:prstGeom>
          <a:blipFill>
            <a:blip r:embed="rId4"/>
            <a:srcRect/>
            <a:stretch>
              <a:fillRect t="-1480" b="-148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1391" tIns="30695" rIns="61391" bIns="30695" rtlCol="0" anchor="ctr"/>
          <a:lstStyle/>
          <a:p>
            <a:pPr algn="ctr"/>
            <a:endParaRPr lang="zh-CN" altLang="en-US" sz="1015">
              <a:solidFill>
                <a:schemeClr val="tx1"/>
              </a:solidFill>
              <a:cs typeface="+mn-ea"/>
            </a:endParaRPr>
          </a:p>
        </p:txBody>
      </p:sp>
      <p:sp>
        <p:nvSpPr>
          <p:cNvPr id="157" name="圆角矩形 156"/>
          <p:cNvSpPr/>
          <p:nvPr/>
        </p:nvSpPr>
        <p:spPr>
          <a:xfrm>
            <a:off x="4068496" y="2292187"/>
            <a:ext cx="290839" cy="289232"/>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1391" tIns="30695" rIns="61391" bIns="30695" rtlCol="0" anchor="ctr"/>
          <a:lstStyle/>
          <a:p>
            <a:pPr algn="ctr"/>
            <a:r>
              <a:rPr lang="en-US" altLang="zh-CN" sz="1015" dirty="0">
                <a:solidFill>
                  <a:schemeClr val="bg1"/>
                </a:solidFill>
                <a:latin typeface="+mn-ea"/>
                <a:cs typeface="+mn-ea"/>
              </a:rPr>
              <a:t>1</a:t>
            </a:r>
            <a:endParaRPr lang="zh-CN" altLang="en-US" sz="1015" dirty="0">
              <a:solidFill>
                <a:schemeClr val="bg1"/>
              </a:solidFill>
              <a:latin typeface="+mn-ea"/>
              <a:cs typeface="+mn-ea"/>
            </a:endParaRPr>
          </a:p>
        </p:txBody>
      </p:sp>
      <p:sp>
        <p:nvSpPr>
          <p:cNvPr id="158" name="圆角矩形 157"/>
          <p:cNvSpPr/>
          <p:nvPr/>
        </p:nvSpPr>
        <p:spPr>
          <a:xfrm>
            <a:off x="4504560" y="2292187"/>
            <a:ext cx="290839" cy="289232"/>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1391" tIns="30695" rIns="61391" bIns="30695" rtlCol="0" anchor="ctr"/>
          <a:lstStyle/>
          <a:p>
            <a:pPr algn="ctr"/>
            <a:r>
              <a:rPr lang="en-US" altLang="zh-CN" sz="1015">
                <a:solidFill>
                  <a:schemeClr val="bg1"/>
                </a:solidFill>
                <a:latin typeface="+mn-ea"/>
                <a:cs typeface="+mn-ea"/>
              </a:rPr>
              <a:t>2</a:t>
            </a:r>
            <a:endParaRPr lang="zh-CN" altLang="en-US" sz="1015">
              <a:solidFill>
                <a:schemeClr val="bg1"/>
              </a:solidFill>
              <a:latin typeface="+mn-ea"/>
              <a:cs typeface="+mn-ea"/>
            </a:endParaRPr>
          </a:p>
        </p:txBody>
      </p:sp>
      <p:sp>
        <p:nvSpPr>
          <p:cNvPr id="159" name="圆角矩形 158"/>
          <p:cNvSpPr/>
          <p:nvPr/>
        </p:nvSpPr>
        <p:spPr>
          <a:xfrm>
            <a:off x="4068496" y="2726127"/>
            <a:ext cx="290839" cy="289232"/>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1391" tIns="30695" rIns="61391" bIns="30695" rtlCol="0" anchor="ctr"/>
          <a:lstStyle/>
          <a:p>
            <a:pPr algn="ctr"/>
            <a:r>
              <a:rPr lang="en-US" altLang="zh-CN" sz="1015">
                <a:solidFill>
                  <a:schemeClr val="bg1"/>
                </a:solidFill>
                <a:latin typeface="+mn-ea"/>
                <a:cs typeface="+mn-ea"/>
              </a:rPr>
              <a:t>3</a:t>
            </a:r>
            <a:endParaRPr lang="zh-CN" altLang="en-US" sz="1015">
              <a:solidFill>
                <a:schemeClr val="bg1"/>
              </a:solidFill>
              <a:latin typeface="+mn-ea"/>
              <a:cs typeface="+mn-ea"/>
            </a:endParaRPr>
          </a:p>
        </p:txBody>
      </p:sp>
      <p:sp>
        <p:nvSpPr>
          <p:cNvPr id="160" name="圆角矩形 159"/>
          <p:cNvSpPr/>
          <p:nvPr/>
        </p:nvSpPr>
        <p:spPr>
          <a:xfrm>
            <a:off x="4504560" y="2726127"/>
            <a:ext cx="290839" cy="289232"/>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1391" tIns="30695" rIns="61391" bIns="30695" rtlCol="0" anchor="ctr"/>
          <a:lstStyle/>
          <a:p>
            <a:pPr algn="ctr"/>
            <a:r>
              <a:rPr lang="en-US" altLang="zh-CN" sz="1015" dirty="0">
                <a:solidFill>
                  <a:schemeClr val="bg1"/>
                </a:solidFill>
                <a:latin typeface="+mn-ea"/>
                <a:cs typeface="+mn-ea"/>
              </a:rPr>
              <a:t>4</a:t>
            </a:r>
            <a:endParaRPr lang="zh-CN" altLang="en-US" sz="1015" dirty="0">
              <a:solidFill>
                <a:schemeClr val="bg1"/>
              </a:solidFill>
              <a:latin typeface="+mn-ea"/>
              <a:cs typeface="+mn-ea"/>
            </a:endParaRPr>
          </a:p>
        </p:txBody>
      </p:sp>
      <p:sp>
        <p:nvSpPr>
          <p:cNvPr id="161" name="TextBox 22"/>
          <p:cNvSpPr txBox="1"/>
          <p:nvPr/>
        </p:nvSpPr>
        <p:spPr>
          <a:xfrm>
            <a:off x="713887" y="1512995"/>
            <a:ext cx="2249142" cy="1222375"/>
          </a:xfrm>
          <a:prstGeom prst="rect">
            <a:avLst/>
          </a:prstGeom>
          <a:noFill/>
        </p:spPr>
        <p:txBody>
          <a:bodyPr wrap="square" lIns="61391" tIns="30695" rIns="61391" bIns="30695" rtlCol="0">
            <a:spAutoFit/>
          </a:bodyPr>
          <a:lstStyle/>
          <a:p>
            <a:pPr algn="just">
              <a:lnSpc>
                <a:spcPct val="120000"/>
              </a:lnSpc>
            </a:pPr>
            <a:r>
              <a:rPr lang="zh-CN" altLang="en-US" sz="1050" dirty="0">
                <a:latin typeface="+mn-ea"/>
                <a:cs typeface="+mn-ea"/>
                <a:sym typeface="微软雅黑" panose="020B0503020204020204" pitchFamily="34" charset="-122"/>
              </a:rPr>
              <a:t>随着互联网的迅速普及，网络教育在过去二十年中发展迅速，因此在线教育越来越多地用于现代教育系统。依靠互联网，新闻可以快速轻松地传递。与此类似，教育资源也可以通过互联网快速传达给学生。</a:t>
            </a:r>
            <a:endParaRPr lang="zh-CN" altLang="en-US" sz="1050" dirty="0">
              <a:latin typeface="+mn-ea"/>
              <a:cs typeface="+mn-ea"/>
              <a:sym typeface="微软雅黑" panose="020B0503020204020204" pitchFamily="34" charset="-122"/>
            </a:endParaRPr>
          </a:p>
        </p:txBody>
      </p:sp>
      <p:sp>
        <p:nvSpPr>
          <p:cNvPr id="162" name="TextBox 23"/>
          <p:cNvSpPr txBox="1"/>
          <p:nvPr/>
        </p:nvSpPr>
        <p:spPr>
          <a:xfrm>
            <a:off x="2408041" y="1192568"/>
            <a:ext cx="554990" cy="320675"/>
          </a:xfrm>
          <a:prstGeom prst="rect">
            <a:avLst/>
          </a:prstGeom>
        </p:spPr>
        <p:txBody>
          <a:bodyPr wrap="none" lIns="68546" tIns="34274" rIns="68546" bIns="34274">
            <a:spAutoFit/>
          </a:bodyPr>
          <a:lstStyle>
            <a:defPPr>
              <a:defRPr lang="zh-CN"/>
            </a:defPPr>
            <a:lvl1pPr algn="ctr">
              <a:defRPr sz="2200" b="1">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r"/>
            <a:r>
              <a:rPr lang="zh-CN" altLang="en-US" sz="1650" dirty="0">
                <a:solidFill>
                  <a:schemeClr val="tx1"/>
                </a:solidFill>
                <a:ea typeface="+mn-ea"/>
                <a:cs typeface="+mn-ea"/>
              </a:rPr>
              <a:t>趋势</a:t>
            </a:r>
            <a:endParaRPr lang="zh-CN" altLang="en-US" sz="1650" dirty="0">
              <a:solidFill>
                <a:schemeClr val="tx1"/>
              </a:solidFill>
              <a:ea typeface="+mn-ea"/>
              <a:cs typeface="+mn-ea"/>
            </a:endParaRPr>
          </a:p>
        </p:txBody>
      </p:sp>
      <p:sp>
        <p:nvSpPr>
          <p:cNvPr id="163" name="TextBox 24"/>
          <p:cNvSpPr txBox="1"/>
          <p:nvPr/>
        </p:nvSpPr>
        <p:spPr>
          <a:xfrm>
            <a:off x="6171699" y="1503531"/>
            <a:ext cx="2249142" cy="1222375"/>
          </a:xfrm>
          <a:prstGeom prst="rect">
            <a:avLst/>
          </a:prstGeom>
          <a:noFill/>
        </p:spPr>
        <p:txBody>
          <a:bodyPr wrap="square" lIns="61391" tIns="30695" rIns="61391" bIns="30695" rtlCol="0">
            <a:spAutoFit/>
          </a:bodyPr>
          <a:lstStyle>
            <a:defPPr>
              <a:defRPr lang="zh-CN"/>
            </a:defPPr>
            <a:lvl1pPr algn="just">
              <a:lnSpc>
                <a:spcPct val="12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050" dirty="0">
                <a:solidFill>
                  <a:schemeClr val="tx1"/>
                </a:solidFill>
                <a:ea typeface="+mn-ea"/>
                <a:cs typeface="+mn-ea"/>
              </a:rPr>
              <a:t>20世纪初以美国为首的经济发达国家开始致力于网络教育，网络教学也得到了发展。迄今为止，已经形成了覆盖美国主要教育机构的在线产业，几乎所有学校都可以开展在线教育。</a:t>
            </a:r>
            <a:endParaRPr lang="zh-CN" altLang="en-US" sz="1050" dirty="0">
              <a:solidFill>
                <a:schemeClr val="tx1"/>
              </a:solidFill>
              <a:ea typeface="+mn-ea"/>
              <a:cs typeface="+mn-ea"/>
            </a:endParaRPr>
          </a:p>
        </p:txBody>
      </p:sp>
      <p:sp>
        <p:nvSpPr>
          <p:cNvPr id="164" name="TextBox 38"/>
          <p:cNvSpPr txBox="1"/>
          <p:nvPr/>
        </p:nvSpPr>
        <p:spPr>
          <a:xfrm>
            <a:off x="6171571" y="1173579"/>
            <a:ext cx="554990" cy="320675"/>
          </a:xfrm>
          <a:prstGeom prst="rect">
            <a:avLst/>
          </a:prstGeom>
        </p:spPr>
        <p:txBody>
          <a:bodyPr wrap="none" lIns="68546" tIns="34274" rIns="68546" bIns="34274">
            <a:spAutoFit/>
          </a:bodyPr>
          <a:lstStyle>
            <a:defPPr>
              <a:defRPr lang="zh-CN"/>
            </a:defPPr>
            <a:lvl1pPr algn="r">
              <a:defRPr sz="2200" b="1">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l"/>
            <a:r>
              <a:rPr lang="zh-CN" altLang="en-US" sz="1650" dirty="0">
                <a:solidFill>
                  <a:schemeClr val="tx1"/>
                </a:solidFill>
                <a:ea typeface="+mn-ea"/>
                <a:cs typeface="+mn-ea"/>
              </a:rPr>
              <a:t>国外</a:t>
            </a:r>
            <a:endParaRPr lang="zh-CN" altLang="en-US" sz="1650" dirty="0">
              <a:solidFill>
                <a:schemeClr val="tx1"/>
              </a:solidFill>
              <a:ea typeface="+mn-ea"/>
              <a:cs typeface="+mn-ea"/>
            </a:endParaRPr>
          </a:p>
        </p:txBody>
      </p:sp>
      <p:sp>
        <p:nvSpPr>
          <p:cNvPr id="165" name="TextBox 39"/>
          <p:cNvSpPr txBox="1"/>
          <p:nvPr/>
        </p:nvSpPr>
        <p:spPr>
          <a:xfrm>
            <a:off x="713887" y="3118119"/>
            <a:ext cx="2249142" cy="1609725"/>
          </a:xfrm>
          <a:prstGeom prst="rect">
            <a:avLst/>
          </a:prstGeom>
          <a:noFill/>
        </p:spPr>
        <p:txBody>
          <a:bodyPr wrap="square" lIns="61391" tIns="30695" rIns="61391" bIns="30695" rtlCol="0">
            <a:spAutoFit/>
          </a:bodyPr>
          <a:lstStyle>
            <a:defPPr>
              <a:defRPr lang="zh-CN"/>
            </a:defPPr>
            <a:lvl1pPr algn="just">
              <a:lnSpc>
                <a:spcPct val="12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050" dirty="0">
                <a:solidFill>
                  <a:schemeClr val="tx1"/>
                </a:solidFill>
                <a:ea typeface="+mn-ea"/>
                <a:cs typeface="+mn-ea"/>
              </a:rPr>
              <a:t>与国外网络教育的深入研究和快速发展相比，中国网络教育起步较晚。目前大多数学校建立了多媒体教室，教师可以展示课件和更多细节，教学内容生动活泼，增加了课堂容量。但是，由于信息量巨大，学生难掌握细节，分类笔记的难度也越来越大。学生在课堂上学习的时间有限。</a:t>
            </a:r>
            <a:endParaRPr lang="zh-CN" altLang="en-US" sz="1050" dirty="0">
              <a:solidFill>
                <a:schemeClr val="tx1"/>
              </a:solidFill>
              <a:ea typeface="+mn-ea"/>
              <a:cs typeface="+mn-ea"/>
            </a:endParaRPr>
          </a:p>
        </p:txBody>
      </p:sp>
      <p:sp>
        <p:nvSpPr>
          <p:cNvPr id="166" name="TextBox 40"/>
          <p:cNvSpPr txBox="1"/>
          <p:nvPr/>
        </p:nvSpPr>
        <p:spPr>
          <a:xfrm>
            <a:off x="2408041" y="2796976"/>
            <a:ext cx="554990" cy="320675"/>
          </a:xfrm>
          <a:prstGeom prst="rect">
            <a:avLst/>
          </a:prstGeom>
        </p:spPr>
        <p:txBody>
          <a:bodyPr wrap="none" lIns="68546" tIns="34274" rIns="68546" bIns="34274">
            <a:spAutoFit/>
          </a:bodyPr>
          <a:lstStyle>
            <a:defPPr>
              <a:defRPr lang="zh-CN"/>
            </a:defPPr>
            <a:lvl1pPr algn="r">
              <a:defRPr sz="2200" b="1">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650" dirty="0">
                <a:solidFill>
                  <a:schemeClr val="tx1"/>
                </a:solidFill>
                <a:ea typeface="+mn-ea"/>
                <a:cs typeface="+mn-ea"/>
              </a:rPr>
              <a:t>国内</a:t>
            </a:r>
            <a:endParaRPr lang="zh-CN" altLang="en-US" sz="1650" dirty="0">
              <a:solidFill>
                <a:schemeClr val="tx1"/>
              </a:solidFill>
              <a:ea typeface="+mn-ea"/>
              <a:cs typeface="+mn-ea"/>
            </a:endParaRPr>
          </a:p>
        </p:txBody>
      </p:sp>
      <p:sp>
        <p:nvSpPr>
          <p:cNvPr id="167" name="TextBox 41"/>
          <p:cNvSpPr txBox="1"/>
          <p:nvPr/>
        </p:nvSpPr>
        <p:spPr>
          <a:xfrm>
            <a:off x="6171565" y="3117850"/>
            <a:ext cx="2249170" cy="1416050"/>
          </a:xfrm>
          <a:prstGeom prst="rect">
            <a:avLst/>
          </a:prstGeom>
          <a:noFill/>
        </p:spPr>
        <p:txBody>
          <a:bodyPr wrap="square" lIns="61391" tIns="30695" rIns="61391" bIns="30695" rtlCol="0">
            <a:spAutoFit/>
          </a:bodyPr>
          <a:lstStyle>
            <a:defPPr>
              <a:defRPr lang="zh-CN"/>
            </a:defPPr>
            <a:lvl1pPr algn="just">
              <a:lnSpc>
                <a:spcPct val="12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050" dirty="0">
                <a:solidFill>
                  <a:schemeClr val="tx1"/>
                </a:solidFill>
                <a:ea typeface="+mn-ea"/>
                <a:cs typeface="+mn-ea"/>
              </a:rPr>
              <a:t>通过互联网，学生可以随时浏览和预习课程，还可以通过留言的方式与老师交流。课程教学网站不但可以完整保存信息，对资料分类实现标准化，还可以提高信息传输效率，为用户提供快捷的信息服务，同时还可以实现工作管理和在线测试</a:t>
            </a:r>
            <a:endParaRPr lang="zh-CN" altLang="en-US" sz="1050" dirty="0">
              <a:solidFill>
                <a:schemeClr val="tx1"/>
              </a:solidFill>
              <a:ea typeface="+mn-ea"/>
              <a:cs typeface="+mn-ea"/>
            </a:endParaRPr>
          </a:p>
        </p:txBody>
      </p:sp>
      <p:sp>
        <p:nvSpPr>
          <p:cNvPr id="168" name="TextBox 42"/>
          <p:cNvSpPr txBox="1"/>
          <p:nvPr/>
        </p:nvSpPr>
        <p:spPr>
          <a:xfrm>
            <a:off x="6171656" y="2710452"/>
            <a:ext cx="554990" cy="320675"/>
          </a:xfrm>
          <a:prstGeom prst="rect">
            <a:avLst/>
          </a:prstGeom>
        </p:spPr>
        <p:txBody>
          <a:bodyPr wrap="none" lIns="68546" tIns="34274" rIns="68546" bIns="34274">
            <a:spAutoFit/>
          </a:bodyPr>
          <a:lstStyle>
            <a:defPPr>
              <a:defRPr lang="zh-CN"/>
            </a:defPPr>
            <a:lvl1pPr>
              <a:defRPr sz="2200" b="1">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650" dirty="0">
                <a:solidFill>
                  <a:schemeClr val="tx1"/>
                </a:solidFill>
                <a:ea typeface="+mn-ea"/>
                <a:cs typeface="+mn-ea"/>
              </a:rPr>
              <a:t>概括</a:t>
            </a:r>
            <a:endParaRPr lang="zh-CN" altLang="en-US" sz="1650" dirty="0">
              <a:solidFill>
                <a:schemeClr val="tx1"/>
              </a:solidFill>
              <a:ea typeface="+mn-ea"/>
              <a:cs typeface="+mn-ea"/>
            </a:endParaRPr>
          </a:p>
        </p:txBody>
      </p:sp>
    </p:spTree>
    <p:custDataLst>
      <p:tags r:id="rId5"/>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49" presetClass="entr" presetSubtype="0" decel="100000" fill="hold" grpId="0" nodeType="afterEffect">
                                  <p:stCondLst>
                                    <p:cond delay="0"/>
                                  </p:stCondLst>
                                  <p:childTnLst>
                                    <p:set>
                                      <p:cBhvr>
                                        <p:cTn id="19" dur="1" fill="hold">
                                          <p:stCondLst>
                                            <p:cond delay="0"/>
                                          </p:stCondLst>
                                        </p:cTn>
                                        <p:tgtEl>
                                          <p:spTgt spid="153"/>
                                        </p:tgtEl>
                                        <p:attrNameLst>
                                          <p:attrName>style.visibility</p:attrName>
                                        </p:attrNameLst>
                                      </p:cBhvr>
                                      <p:to>
                                        <p:strVal val="visible"/>
                                      </p:to>
                                    </p:set>
                                    <p:anim calcmode="lin" valueType="num">
                                      <p:cBhvr>
                                        <p:cTn id="20" dur="500" fill="hold"/>
                                        <p:tgtEl>
                                          <p:spTgt spid="153"/>
                                        </p:tgtEl>
                                        <p:attrNameLst>
                                          <p:attrName>ppt_w</p:attrName>
                                        </p:attrNameLst>
                                      </p:cBhvr>
                                      <p:tavLst>
                                        <p:tav tm="0">
                                          <p:val>
                                            <p:fltVal val="0"/>
                                          </p:val>
                                        </p:tav>
                                        <p:tav tm="100000">
                                          <p:val>
                                            <p:strVal val="#ppt_w"/>
                                          </p:val>
                                        </p:tav>
                                      </p:tavLst>
                                    </p:anim>
                                    <p:anim calcmode="lin" valueType="num">
                                      <p:cBhvr>
                                        <p:cTn id="21" dur="500" fill="hold"/>
                                        <p:tgtEl>
                                          <p:spTgt spid="153"/>
                                        </p:tgtEl>
                                        <p:attrNameLst>
                                          <p:attrName>ppt_h</p:attrName>
                                        </p:attrNameLst>
                                      </p:cBhvr>
                                      <p:tavLst>
                                        <p:tav tm="0">
                                          <p:val>
                                            <p:fltVal val="0"/>
                                          </p:val>
                                        </p:tav>
                                        <p:tav tm="100000">
                                          <p:val>
                                            <p:strVal val="#ppt_h"/>
                                          </p:val>
                                        </p:tav>
                                      </p:tavLst>
                                    </p:anim>
                                    <p:anim calcmode="lin" valueType="num">
                                      <p:cBhvr>
                                        <p:cTn id="22" dur="500" fill="hold"/>
                                        <p:tgtEl>
                                          <p:spTgt spid="153"/>
                                        </p:tgtEl>
                                        <p:attrNameLst>
                                          <p:attrName>style.rotation</p:attrName>
                                        </p:attrNameLst>
                                      </p:cBhvr>
                                      <p:tavLst>
                                        <p:tav tm="0">
                                          <p:val>
                                            <p:fltVal val="360"/>
                                          </p:val>
                                        </p:tav>
                                        <p:tav tm="100000">
                                          <p:val>
                                            <p:fltVal val="0"/>
                                          </p:val>
                                        </p:tav>
                                      </p:tavLst>
                                    </p:anim>
                                    <p:animEffect transition="in" filter="fade">
                                      <p:cBhvr>
                                        <p:cTn id="23" dur="500"/>
                                        <p:tgtEl>
                                          <p:spTgt spid="153"/>
                                        </p:tgtEl>
                                      </p:cBhvr>
                                    </p:animEffect>
                                  </p:childTnLst>
                                </p:cTn>
                              </p:par>
                              <p:par>
                                <p:cTn id="24" presetID="49" presetClass="entr" presetSubtype="0" decel="100000" fill="hold" grpId="0" nodeType="withEffect">
                                  <p:stCondLst>
                                    <p:cond delay="200"/>
                                  </p:stCondLst>
                                  <p:childTnLst>
                                    <p:set>
                                      <p:cBhvr>
                                        <p:cTn id="25" dur="1" fill="hold">
                                          <p:stCondLst>
                                            <p:cond delay="0"/>
                                          </p:stCondLst>
                                        </p:cTn>
                                        <p:tgtEl>
                                          <p:spTgt spid="154"/>
                                        </p:tgtEl>
                                        <p:attrNameLst>
                                          <p:attrName>style.visibility</p:attrName>
                                        </p:attrNameLst>
                                      </p:cBhvr>
                                      <p:to>
                                        <p:strVal val="visible"/>
                                      </p:to>
                                    </p:set>
                                    <p:anim calcmode="lin" valueType="num">
                                      <p:cBhvr>
                                        <p:cTn id="26" dur="500" fill="hold"/>
                                        <p:tgtEl>
                                          <p:spTgt spid="154"/>
                                        </p:tgtEl>
                                        <p:attrNameLst>
                                          <p:attrName>ppt_w</p:attrName>
                                        </p:attrNameLst>
                                      </p:cBhvr>
                                      <p:tavLst>
                                        <p:tav tm="0">
                                          <p:val>
                                            <p:fltVal val="0"/>
                                          </p:val>
                                        </p:tav>
                                        <p:tav tm="100000">
                                          <p:val>
                                            <p:strVal val="#ppt_w"/>
                                          </p:val>
                                        </p:tav>
                                      </p:tavLst>
                                    </p:anim>
                                    <p:anim calcmode="lin" valueType="num">
                                      <p:cBhvr>
                                        <p:cTn id="27" dur="500" fill="hold"/>
                                        <p:tgtEl>
                                          <p:spTgt spid="154"/>
                                        </p:tgtEl>
                                        <p:attrNameLst>
                                          <p:attrName>ppt_h</p:attrName>
                                        </p:attrNameLst>
                                      </p:cBhvr>
                                      <p:tavLst>
                                        <p:tav tm="0">
                                          <p:val>
                                            <p:fltVal val="0"/>
                                          </p:val>
                                        </p:tav>
                                        <p:tav tm="100000">
                                          <p:val>
                                            <p:strVal val="#ppt_h"/>
                                          </p:val>
                                        </p:tav>
                                      </p:tavLst>
                                    </p:anim>
                                    <p:anim calcmode="lin" valueType="num">
                                      <p:cBhvr>
                                        <p:cTn id="28" dur="500" fill="hold"/>
                                        <p:tgtEl>
                                          <p:spTgt spid="154"/>
                                        </p:tgtEl>
                                        <p:attrNameLst>
                                          <p:attrName>style.rotation</p:attrName>
                                        </p:attrNameLst>
                                      </p:cBhvr>
                                      <p:tavLst>
                                        <p:tav tm="0">
                                          <p:val>
                                            <p:fltVal val="360"/>
                                          </p:val>
                                        </p:tav>
                                        <p:tav tm="100000">
                                          <p:val>
                                            <p:fltVal val="0"/>
                                          </p:val>
                                        </p:tav>
                                      </p:tavLst>
                                    </p:anim>
                                    <p:animEffect transition="in" filter="fade">
                                      <p:cBhvr>
                                        <p:cTn id="29" dur="500"/>
                                        <p:tgtEl>
                                          <p:spTgt spid="154"/>
                                        </p:tgtEl>
                                      </p:cBhvr>
                                    </p:animEffect>
                                  </p:childTnLst>
                                </p:cTn>
                              </p:par>
                              <p:par>
                                <p:cTn id="30" presetID="49" presetClass="entr" presetSubtype="0" decel="100000" fill="hold" grpId="0" nodeType="withEffect">
                                  <p:stCondLst>
                                    <p:cond delay="400"/>
                                  </p:stCondLst>
                                  <p:childTnLst>
                                    <p:set>
                                      <p:cBhvr>
                                        <p:cTn id="31" dur="1" fill="hold">
                                          <p:stCondLst>
                                            <p:cond delay="0"/>
                                          </p:stCondLst>
                                        </p:cTn>
                                        <p:tgtEl>
                                          <p:spTgt spid="155"/>
                                        </p:tgtEl>
                                        <p:attrNameLst>
                                          <p:attrName>style.visibility</p:attrName>
                                        </p:attrNameLst>
                                      </p:cBhvr>
                                      <p:to>
                                        <p:strVal val="visible"/>
                                      </p:to>
                                    </p:set>
                                    <p:anim calcmode="lin" valueType="num">
                                      <p:cBhvr>
                                        <p:cTn id="32" dur="500" fill="hold"/>
                                        <p:tgtEl>
                                          <p:spTgt spid="155"/>
                                        </p:tgtEl>
                                        <p:attrNameLst>
                                          <p:attrName>ppt_w</p:attrName>
                                        </p:attrNameLst>
                                      </p:cBhvr>
                                      <p:tavLst>
                                        <p:tav tm="0">
                                          <p:val>
                                            <p:fltVal val="0"/>
                                          </p:val>
                                        </p:tav>
                                        <p:tav tm="100000">
                                          <p:val>
                                            <p:strVal val="#ppt_w"/>
                                          </p:val>
                                        </p:tav>
                                      </p:tavLst>
                                    </p:anim>
                                    <p:anim calcmode="lin" valueType="num">
                                      <p:cBhvr>
                                        <p:cTn id="33" dur="500" fill="hold"/>
                                        <p:tgtEl>
                                          <p:spTgt spid="155"/>
                                        </p:tgtEl>
                                        <p:attrNameLst>
                                          <p:attrName>ppt_h</p:attrName>
                                        </p:attrNameLst>
                                      </p:cBhvr>
                                      <p:tavLst>
                                        <p:tav tm="0">
                                          <p:val>
                                            <p:fltVal val="0"/>
                                          </p:val>
                                        </p:tav>
                                        <p:tav tm="100000">
                                          <p:val>
                                            <p:strVal val="#ppt_h"/>
                                          </p:val>
                                        </p:tav>
                                      </p:tavLst>
                                    </p:anim>
                                    <p:anim calcmode="lin" valueType="num">
                                      <p:cBhvr>
                                        <p:cTn id="34" dur="500" fill="hold"/>
                                        <p:tgtEl>
                                          <p:spTgt spid="155"/>
                                        </p:tgtEl>
                                        <p:attrNameLst>
                                          <p:attrName>style.rotation</p:attrName>
                                        </p:attrNameLst>
                                      </p:cBhvr>
                                      <p:tavLst>
                                        <p:tav tm="0">
                                          <p:val>
                                            <p:fltVal val="360"/>
                                          </p:val>
                                        </p:tav>
                                        <p:tav tm="100000">
                                          <p:val>
                                            <p:fltVal val="0"/>
                                          </p:val>
                                        </p:tav>
                                      </p:tavLst>
                                    </p:anim>
                                    <p:animEffect transition="in" filter="fade">
                                      <p:cBhvr>
                                        <p:cTn id="35" dur="500"/>
                                        <p:tgtEl>
                                          <p:spTgt spid="155"/>
                                        </p:tgtEl>
                                      </p:cBhvr>
                                    </p:animEffect>
                                  </p:childTnLst>
                                </p:cTn>
                              </p:par>
                              <p:par>
                                <p:cTn id="36" presetID="49" presetClass="entr" presetSubtype="0" decel="100000" fill="hold" grpId="0" nodeType="withEffect">
                                  <p:stCondLst>
                                    <p:cond delay="600"/>
                                  </p:stCondLst>
                                  <p:childTnLst>
                                    <p:set>
                                      <p:cBhvr>
                                        <p:cTn id="37" dur="1" fill="hold">
                                          <p:stCondLst>
                                            <p:cond delay="0"/>
                                          </p:stCondLst>
                                        </p:cTn>
                                        <p:tgtEl>
                                          <p:spTgt spid="156"/>
                                        </p:tgtEl>
                                        <p:attrNameLst>
                                          <p:attrName>style.visibility</p:attrName>
                                        </p:attrNameLst>
                                      </p:cBhvr>
                                      <p:to>
                                        <p:strVal val="visible"/>
                                      </p:to>
                                    </p:set>
                                    <p:anim calcmode="lin" valueType="num">
                                      <p:cBhvr>
                                        <p:cTn id="38" dur="500" fill="hold"/>
                                        <p:tgtEl>
                                          <p:spTgt spid="156"/>
                                        </p:tgtEl>
                                        <p:attrNameLst>
                                          <p:attrName>ppt_w</p:attrName>
                                        </p:attrNameLst>
                                      </p:cBhvr>
                                      <p:tavLst>
                                        <p:tav tm="0">
                                          <p:val>
                                            <p:fltVal val="0"/>
                                          </p:val>
                                        </p:tav>
                                        <p:tav tm="100000">
                                          <p:val>
                                            <p:strVal val="#ppt_w"/>
                                          </p:val>
                                        </p:tav>
                                      </p:tavLst>
                                    </p:anim>
                                    <p:anim calcmode="lin" valueType="num">
                                      <p:cBhvr>
                                        <p:cTn id="39" dur="500" fill="hold"/>
                                        <p:tgtEl>
                                          <p:spTgt spid="156"/>
                                        </p:tgtEl>
                                        <p:attrNameLst>
                                          <p:attrName>ppt_h</p:attrName>
                                        </p:attrNameLst>
                                      </p:cBhvr>
                                      <p:tavLst>
                                        <p:tav tm="0">
                                          <p:val>
                                            <p:fltVal val="0"/>
                                          </p:val>
                                        </p:tav>
                                        <p:tav tm="100000">
                                          <p:val>
                                            <p:strVal val="#ppt_h"/>
                                          </p:val>
                                        </p:tav>
                                      </p:tavLst>
                                    </p:anim>
                                    <p:anim calcmode="lin" valueType="num">
                                      <p:cBhvr>
                                        <p:cTn id="40" dur="500" fill="hold"/>
                                        <p:tgtEl>
                                          <p:spTgt spid="156"/>
                                        </p:tgtEl>
                                        <p:attrNameLst>
                                          <p:attrName>style.rotation</p:attrName>
                                        </p:attrNameLst>
                                      </p:cBhvr>
                                      <p:tavLst>
                                        <p:tav tm="0">
                                          <p:val>
                                            <p:fltVal val="360"/>
                                          </p:val>
                                        </p:tav>
                                        <p:tav tm="100000">
                                          <p:val>
                                            <p:fltVal val="0"/>
                                          </p:val>
                                        </p:tav>
                                      </p:tavLst>
                                    </p:anim>
                                    <p:animEffect transition="in" filter="fade">
                                      <p:cBhvr>
                                        <p:cTn id="41" dur="500"/>
                                        <p:tgtEl>
                                          <p:spTgt spid="156"/>
                                        </p:tgtEl>
                                      </p:cBhvr>
                                    </p:animEffect>
                                  </p:childTnLst>
                                </p:cTn>
                              </p:par>
                            </p:childTnLst>
                          </p:cTn>
                        </p:par>
                        <p:par>
                          <p:cTn id="42" fill="hold">
                            <p:stCondLst>
                              <p:cond delay="1000"/>
                            </p:stCondLst>
                            <p:childTnLst>
                              <p:par>
                                <p:cTn id="43" presetID="23" presetClass="entr" presetSubtype="528" fill="hold" grpId="0" nodeType="afterEffect">
                                  <p:stCondLst>
                                    <p:cond delay="0"/>
                                  </p:stCondLst>
                                  <p:childTnLst>
                                    <p:set>
                                      <p:cBhvr>
                                        <p:cTn id="44" dur="1" fill="hold">
                                          <p:stCondLst>
                                            <p:cond delay="0"/>
                                          </p:stCondLst>
                                        </p:cTn>
                                        <p:tgtEl>
                                          <p:spTgt spid="157"/>
                                        </p:tgtEl>
                                        <p:attrNameLst>
                                          <p:attrName>style.visibility</p:attrName>
                                        </p:attrNameLst>
                                      </p:cBhvr>
                                      <p:to>
                                        <p:strVal val="visible"/>
                                      </p:to>
                                    </p:set>
                                    <p:anim calcmode="lin" valueType="num">
                                      <p:cBhvr>
                                        <p:cTn id="45" dur="500" fill="hold"/>
                                        <p:tgtEl>
                                          <p:spTgt spid="157"/>
                                        </p:tgtEl>
                                        <p:attrNameLst>
                                          <p:attrName>ppt_w</p:attrName>
                                        </p:attrNameLst>
                                      </p:cBhvr>
                                      <p:tavLst>
                                        <p:tav tm="0">
                                          <p:val>
                                            <p:fltVal val="0"/>
                                          </p:val>
                                        </p:tav>
                                        <p:tav tm="100000">
                                          <p:val>
                                            <p:strVal val="#ppt_w"/>
                                          </p:val>
                                        </p:tav>
                                      </p:tavLst>
                                    </p:anim>
                                    <p:anim calcmode="lin" valueType="num">
                                      <p:cBhvr>
                                        <p:cTn id="46" dur="500" fill="hold"/>
                                        <p:tgtEl>
                                          <p:spTgt spid="157"/>
                                        </p:tgtEl>
                                        <p:attrNameLst>
                                          <p:attrName>ppt_h</p:attrName>
                                        </p:attrNameLst>
                                      </p:cBhvr>
                                      <p:tavLst>
                                        <p:tav tm="0">
                                          <p:val>
                                            <p:fltVal val="0"/>
                                          </p:val>
                                        </p:tav>
                                        <p:tav tm="100000">
                                          <p:val>
                                            <p:strVal val="#ppt_h"/>
                                          </p:val>
                                        </p:tav>
                                      </p:tavLst>
                                    </p:anim>
                                    <p:anim calcmode="lin" valueType="num">
                                      <p:cBhvr>
                                        <p:cTn id="47" dur="500" fill="hold"/>
                                        <p:tgtEl>
                                          <p:spTgt spid="157"/>
                                        </p:tgtEl>
                                        <p:attrNameLst>
                                          <p:attrName>ppt_x</p:attrName>
                                        </p:attrNameLst>
                                      </p:cBhvr>
                                      <p:tavLst>
                                        <p:tav tm="0">
                                          <p:val>
                                            <p:fltVal val="0.5"/>
                                          </p:val>
                                        </p:tav>
                                        <p:tav tm="100000">
                                          <p:val>
                                            <p:strVal val="#ppt_x"/>
                                          </p:val>
                                        </p:tav>
                                      </p:tavLst>
                                    </p:anim>
                                    <p:anim calcmode="lin" valueType="num">
                                      <p:cBhvr>
                                        <p:cTn id="48" dur="500" fill="hold"/>
                                        <p:tgtEl>
                                          <p:spTgt spid="157"/>
                                        </p:tgtEl>
                                        <p:attrNameLst>
                                          <p:attrName>ppt_y</p:attrName>
                                        </p:attrNameLst>
                                      </p:cBhvr>
                                      <p:tavLst>
                                        <p:tav tm="0">
                                          <p:val>
                                            <p:fltVal val="0.5"/>
                                          </p:val>
                                        </p:tav>
                                        <p:tav tm="100000">
                                          <p:val>
                                            <p:strVal val="#ppt_y"/>
                                          </p:val>
                                        </p:tav>
                                      </p:tavLst>
                                    </p:anim>
                                  </p:childTnLst>
                                </p:cTn>
                              </p:par>
                              <p:par>
                                <p:cTn id="49" presetID="23" presetClass="entr" presetSubtype="528" fill="hold" grpId="0" nodeType="withEffect">
                                  <p:stCondLst>
                                    <p:cond delay="0"/>
                                  </p:stCondLst>
                                  <p:childTnLst>
                                    <p:set>
                                      <p:cBhvr>
                                        <p:cTn id="50" dur="1" fill="hold">
                                          <p:stCondLst>
                                            <p:cond delay="0"/>
                                          </p:stCondLst>
                                        </p:cTn>
                                        <p:tgtEl>
                                          <p:spTgt spid="158"/>
                                        </p:tgtEl>
                                        <p:attrNameLst>
                                          <p:attrName>style.visibility</p:attrName>
                                        </p:attrNameLst>
                                      </p:cBhvr>
                                      <p:to>
                                        <p:strVal val="visible"/>
                                      </p:to>
                                    </p:set>
                                    <p:anim calcmode="lin" valueType="num">
                                      <p:cBhvr>
                                        <p:cTn id="51" dur="500" fill="hold"/>
                                        <p:tgtEl>
                                          <p:spTgt spid="158"/>
                                        </p:tgtEl>
                                        <p:attrNameLst>
                                          <p:attrName>ppt_w</p:attrName>
                                        </p:attrNameLst>
                                      </p:cBhvr>
                                      <p:tavLst>
                                        <p:tav tm="0">
                                          <p:val>
                                            <p:fltVal val="0"/>
                                          </p:val>
                                        </p:tav>
                                        <p:tav tm="100000">
                                          <p:val>
                                            <p:strVal val="#ppt_w"/>
                                          </p:val>
                                        </p:tav>
                                      </p:tavLst>
                                    </p:anim>
                                    <p:anim calcmode="lin" valueType="num">
                                      <p:cBhvr>
                                        <p:cTn id="52" dur="500" fill="hold"/>
                                        <p:tgtEl>
                                          <p:spTgt spid="158"/>
                                        </p:tgtEl>
                                        <p:attrNameLst>
                                          <p:attrName>ppt_h</p:attrName>
                                        </p:attrNameLst>
                                      </p:cBhvr>
                                      <p:tavLst>
                                        <p:tav tm="0">
                                          <p:val>
                                            <p:fltVal val="0"/>
                                          </p:val>
                                        </p:tav>
                                        <p:tav tm="100000">
                                          <p:val>
                                            <p:strVal val="#ppt_h"/>
                                          </p:val>
                                        </p:tav>
                                      </p:tavLst>
                                    </p:anim>
                                    <p:anim calcmode="lin" valueType="num">
                                      <p:cBhvr>
                                        <p:cTn id="53" dur="500" fill="hold"/>
                                        <p:tgtEl>
                                          <p:spTgt spid="158"/>
                                        </p:tgtEl>
                                        <p:attrNameLst>
                                          <p:attrName>ppt_x</p:attrName>
                                        </p:attrNameLst>
                                      </p:cBhvr>
                                      <p:tavLst>
                                        <p:tav tm="0">
                                          <p:val>
                                            <p:fltVal val="0.5"/>
                                          </p:val>
                                        </p:tav>
                                        <p:tav tm="100000">
                                          <p:val>
                                            <p:strVal val="#ppt_x"/>
                                          </p:val>
                                        </p:tav>
                                      </p:tavLst>
                                    </p:anim>
                                    <p:anim calcmode="lin" valueType="num">
                                      <p:cBhvr>
                                        <p:cTn id="54" dur="500" fill="hold"/>
                                        <p:tgtEl>
                                          <p:spTgt spid="158"/>
                                        </p:tgtEl>
                                        <p:attrNameLst>
                                          <p:attrName>ppt_y</p:attrName>
                                        </p:attrNameLst>
                                      </p:cBhvr>
                                      <p:tavLst>
                                        <p:tav tm="0">
                                          <p:val>
                                            <p:fltVal val="0.5"/>
                                          </p:val>
                                        </p:tav>
                                        <p:tav tm="100000">
                                          <p:val>
                                            <p:strVal val="#ppt_y"/>
                                          </p:val>
                                        </p:tav>
                                      </p:tavLst>
                                    </p:anim>
                                  </p:childTnLst>
                                </p:cTn>
                              </p:par>
                              <p:par>
                                <p:cTn id="55" presetID="23" presetClass="entr" presetSubtype="528" fill="hold" grpId="0" nodeType="withEffect">
                                  <p:stCondLst>
                                    <p:cond delay="0"/>
                                  </p:stCondLst>
                                  <p:childTnLst>
                                    <p:set>
                                      <p:cBhvr>
                                        <p:cTn id="56" dur="1" fill="hold">
                                          <p:stCondLst>
                                            <p:cond delay="0"/>
                                          </p:stCondLst>
                                        </p:cTn>
                                        <p:tgtEl>
                                          <p:spTgt spid="159"/>
                                        </p:tgtEl>
                                        <p:attrNameLst>
                                          <p:attrName>style.visibility</p:attrName>
                                        </p:attrNameLst>
                                      </p:cBhvr>
                                      <p:to>
                                        <p:strVal val="visible"/>
                                      </p:to>
                                    </p:set>
                                    <p:anim calcmode="lin" valueType="num">
                                      <p:cBhvr>
                                        <p:cTn id="57" dur="500" fill="hold"/>
                                        <p:tgtEl>
                                          <p:spTgt spid="159"/>
                                        </p:tgtEl>
                                        <p:attrNameLst>
                                          <p:attrName>ppt_w</p:attrName>
                                        </p:attrNameLst>
                                      </p:cBhvr>
                                      <p:tavLst>
                                        <p:tav tm="0">
                                          <p:val>
                                            <p:fltVal val="0"/>
                                          </p:val>
                                        </p:tav>
                                        <p:tav tm="100000">
                                          <p:val>
                                            <p:strVal val="#ppt_w"/>
                                          </p:val>
                                        </p:tav>
                                      </p:tavLst>
                                    </p:anim>
                                    <p:anim calcmode="lin" valueType="num">
                                      <p:cBhvr>
                                        <p:cTn id="58" dur="500" fill="hold"/>
                                        <p:tgtEl>
                                          <p:spTgt spid="159"/>
                                        </p:tgtEl>
                                        <p:attrNameLst>
                                          <p:attrName>ppt_h</p:attrName>
                                        </p:attrNameLst>
                                      </p:cBhvr>
                                      <p:tavLst>
                                        <p:tav tm="0">
                                          <p:val>
                                            <p:fltVal val="0"/>
                                          </p:val>
                                        </p:tav>
                                        <p:tav tm="100000">
                                          <p:val>
                                            <p:strVal val="#ppt_h"/>
                                          </p:val>
                                        </p:tav>
                                      </p:tavLst>
                                    </p:anim>
                                    <p:anim calcmode="lin" valueType="num">
                                      <p:cBhvr>
                                        <p:cTn id="59" dur="500" fill="hold"/>
                                        <p:tgtEl>
                                          <p:spTgt spid="159"/>
                                        </p:tgtEl>
                                        <p:attrNameLst>
                                          <p:attrName>ppt_x</p:attrName>
                                        </p:attrNameLst>
                                      </p:cBhvr>
                                      <p:tavLst>
                                        <p:tav tm="0">
                                          <p:val>
                                            <p:fltVal val="0.5"/>
                                          </p:val>
                                        </p:tav>
                                        <p:tav tm="100000">
                                          <p:val>
                                            <p:strVal val="#ppt_x"/>
                                          </p:val>
                                        </p:tav>
                                      </p:tavLst>
                                    </p:anim>
                                    <p:anim calcmode="lin" valueType="num">
                                      <p:cBhvr>
                                        <p:cTn id="60" dur="500" fill="hold"/>
                                        <p:tgtEl>
                                          <p:spTgt spid="159"/>
                                        </p:tgtEl>
                                        <p:attrNameLst>
                                          <p:attrName>ppt_y</p:attrName>
                                        </p:attrNameLst>
                                      </p:cBhvr>
                                      <p:tavLst>
                                        <p:tav tm="0">
                                          <p:val>
                                            <p:fltVal val="0.5"/>
                                          </p:val>
                                        </p:tav>
                                        <p:tav tm="100000">
                                          <p:val>
                                            <p:strVal val="#ppt_y"/>
                                          </p:val>
                                        </p:tav>
                                      </p:tavLst>
                                    </p:anim>
                                  </p:childTnLst>
                                </p:cTn>
                              </p:par>
                              <p:par>
                                <p:cTn id="61" presetID="23" presetClass="entr" presetSubtype="528" fill="hold" grpId="0" nodeType="withEffect">
                                  <p:stCondLst>
                                    <p:cond delay="0"/>
                                  </p:stCondLst>
                                  <p:childTnLst>
                                    <p:set>
                                      <p:cBhvr>
                                        <p:cTn id="62" dur="1" fill="hold">
                                          <p:stCondLst>
                                            <p:cond delay="0"/>
                                          </p:stCondLst>
                                        </p:cTn>
                                        <p:tgtEl>
                                          <p:spTgt spid="160"/>
                                        </p:tgtEl>
                                        <p:attrNameLst>
                                          <p:attrName>style.visibility</p:attrName>
                                        </p:attrNameLst>
                                      </p:cBhvr>
                                      <p:to>
                                        <p:strVal val="visible"/>
                                      </p:to>
                                    </p:set>
                                    <p:anim calcmode="lin" valueType="num">
                                      <p:cBhvr>
                                        <p:cTn id="63" dur="500" fill="hold"/>
                                        <p:tgtEl>
                                          <p:spTgt spid="160"/>
                                        </p:tgtEl>
                                        <p:attrNameLst>
                                          <p:attrName>ppt_w</p:attrName>
                                        </p:attrNameLst>
                                      </p:cBhvr>
                                      <p:tavLst>
                                        <p:tav tm="0">
                                          <p:val>
                                            <p:fltVal val="0"/>
                                          </p:val>
                                        </p:tav>
                                        <p:tav tm="100000">
                                          <p:val>
                                            <p:strVal val="#ppt_w"/>
                                          </p:val>
                                        </p:tav>
                                      </p:tavLst>
                                    </p:anim>
                                    <p:anim calcmode="lin" valueType="num">
                                      <p:cBhvr>
                                        <p:cTn id="64" dur="500" fill="hold"/>
                                        <p:tgtEl>
                                          <p:spTgt spid="160"/>
                                        </p:tgtEl>
                                        <p:attrNameLst>
                                          <p:attrName>ppt_h</p:attrName>
                                        </p:attrNameLst>
                                      </p:cBhvr>
                                      <p:tavLst>
                                        <p:tav tm="0">
                                          <p:val>
                                            <p:fltVal val="0"/>
                                          </p:val>
                                        </p:tav>
                                        <p:tav tm="100000">
                                          <p:val>
                                            <p:strVal val="#ppt_h"/>
                                          </p:val>
                                        </p:tav>
                                      </p:tavLst>
                                    </p:anim>
                                    <p:anim calcmode="lin" valueType="num">
                                      <p:cBhvr>
                                        <p:cTn id="65" dur="500" fill="hold"/>
                                        <p:tgtEl>
                                          <p:spTgt spid="160"/>
                                        </p:tgtEl>
                                        <p:attrNameLst>
                                          <p:attrName>ppt_x</p:attrName>
                                        </p:attrNameLst>
                                      </p:cBhvr>
                                      <p:tavLst>
                                        <p:tav tm="0">
                                          <p:val>
                                            <p:fltVal val="0.5"/>
                                          </p:val>
                                        </p:tav>
                                        <p:tav tm="100000">
                                          <p:val>
                                            <p:strVal val="#ppt_x"/>
                                          </p:val>
                                        </p:tav>
                                      </p:tavLst>
                                    </p:anim>
                                    <p:anim calcmode="lin" valueType="num">
                                      <p:cBhvr>
                                        <p:cTn id="66" dur="500" fill="hold"/>
                                        <p:tgtEl>
                                          <p:spTgt spid="160"/>
                                        </p:tgtEl>
                                        <p:attrNameLst>
                                          <p:attrName>ppt_y</p:attrName>
                                        </p:attrNameLst>
                                      </p:cBhvr>
                                      <p:tavLst>
                                        <p:tav tm="0">
                                          <p:val>
                                            <p:fltVal val="0.5"/>
                                          </p:val>
                                        </p:tav>
                                        <p:tav tm="100000">
                                          <p:val>
                                            <p:strVal val="#ppt_y"/>
                                          </p:val>
                                        </p:tav>
                                      </p:tavLst>
                                    </p:anim>
                                  </p:childTnLst>
                                </p:cTn>
                              </p:par>
                            </p:childTnLst>
                          </p:cTn>
                        </p:par>
                        <p:par>
                          <p:cTn id="67" fill="hold">
                            <p:stCondLst>
                              <p:cond delay="1500"/>
                            </p:stCondLst>
                            <p:childTnLst>
                              <p:par>
                                <p:cTn id="68" presetID="12" presetClass="entr" presetSubtype="2" fill="hold" grpId="0" nodeType="afterEffect">
                                  <p:stCondLst>
                                    <p:cond delay="0"/>
                                  </p:stCondLst>
                                  <p:childTnLst>
                                    <p:set>
                                      <p:cBhvr>
                                        <p:cTn id="69" dur="1" fill="hold">
                                          <p:stCondLst>
                                            <p:cond delay="0"/>
                                          </p:stCondLst>
                                        </p:cTn>
                                        <p:tgtEl>
                                          <p:spTgt spid="162"/>
                                        </p:tgtEl>
                                        <p:attrNameLst>
                                          <p:attrName>style.visibility</p:attrName>
                                        </p:attrNameLst>
                                      </p:cBhvr>
                                      <p:to>
                                        <p:strVal val="visible"/>
                                      </p:to>
                                    </p:set>
                                    <p:anim calcmode="lin" valueType="num">
                                      <p:cBhvr additive="base">
                                        <p:cTn id="70" dur="500"/>
                                        <p:tgtEl>
                                          <p:spTgt spid="162"/>
                                        </p:tgtEl>
                                        <p:attrNameLst>
                                          <p:attrName>ppt_x</p:attrName>
                                        </p:attrNameLst>
                                      </p:cBhvr>
                                      <p:tavLst>
                                        <p:tav tm="0">
                                          <p:val>
                                            <p:strVal val="#ppt_x+#ppt_w*1.125000"/>
                                          </p:val>
                                        </p:tav>
                                        <p:tav tm="100000">
                                          <p:val>
                                            <p:strVal val="#ppt_x"/>
                                          </p:val>
                                        </p:tav>
                                      </p:tavLst>
                                    </p:anim>
                                    <p:animEffect transition="in" filter="wipe(left)">
                                      <p:cBhvr>
                                        <p:cTn id="71" dur="500"/>
                                        <p:tgtEl>
                                          <p:spTgt spid="162"/>
                                        </p:tgtEl>
                                      </p:cBhvr>
                                    </p:animEffect>
                                  </p:childTnLst>
                                </p:cTn>
                              </p:par>
                              <p:par>
                                <p:cTn id="72" presetID="12" presetClass="entr" presetSubtype="2" fill="hold" grpId="0" nodeType="withEffect">
                                  <p:stCondLst>
                                    <p:cond delay="0"/>
                                  </p:stCondLst>
                                  <p:childTnLst>
                                    <p:set>
                                      <p:cBhvr>
                                        <p:cTn id="73" dur="1" fill="hold">
                                          <p:stCondLst>
                                            <p:cond delay="0"/>
                                          </p:stCondLst>
                                        </p:cTn>
                                        <p:tgtEl>
                                          <p:spTgt spid="161"/>
                                        </p:tgtEl>
                                        <p:attrNameLst>
                                          <p:attrName>style.visibility</p:attrName>
                                        </p:attrNameLst>
                                      </p:cBhvr>
                                      <p:to>
                                        <p:strVal val="visible"/>
                                      </p:to>
                                    </p:set>
                                    <p:anim calcmode="lin" valueType="num">
                                      <p:cBhvr additive="base">
                                        <p:cTn id="74" dur="500"/>
                                        <p:tgtEl>
                                          <p:spTgt spid="161"/>
                                        </p:tgtEl>
                                        <p:attrNameLst>
                                          <p:attrName>ppt_x</p:attrName>
                                        </p:attrNameLst>
                                      </p:cBhvr>
                                      <p:tavLst>
                                        <p:tav tm="0">
                                          <p:val>
                                            <p:strVal val="#ppt_x+#ppt_w*1.125000"/>
                                          </p:val>
                                        </p:tav>
                                        <p:tav tm="100000">
                                          <p:val>
                                            <p:strVal val="#ppt_x"/>
                                          </p:val>
                                        </p:tav>
                                      </p:tavLst>
                                    </p:anim>
                                    <p:animEffect transition="in" filter="wipe(left)">
                                      <p:cBhvr>
                                        <p:cTn id="75" dur="500"/>
                                        <p:tgtEl>
                                          <p:spTgt spid="161"/>
                                        </p:tgtEl>
                                      </p:cBhvr>
                                    </p:animEffect>
                                  </p:childTnLst>
                                </p:cTn>
                              </p:par>
                              <p:par>
                                <p:cTn id="76" presetID="12" presetClass="entr" presetSubtype="8" fill="hold" grpId="0" nodeType="withEffect">
                                  <p:stCondLst>
                                    <p:cond delay="0"/>
                                  </p:stCondLst>
                                  <p:childTnLst>
                                    <p:set>
                                      <p:cBhvr>
                                        <p:cTn id="77" dur="1" fill="hold">
                                          <p:stCondLst>
                                            <p:cond delay="0"/>
                                          </p:stCondLst>
                                        </p:cTn>
                                        <p:tgtEl>
                                          <p:spTgt spid="164"/>
                                        </p:tgtEl>
                                        <p:attrNameLst>
                                          <p:attrName>style.visibility</p:attrName>
                                        </p:attrNameLst>
                                      </p:cBhvr>
                                      <p:to>
                                        <p:strVal val="visible"/>
                                      </p:to>
                                    </p:set>
                                    <p:anim calcmode="lin" valueType="num">
                                      <p:cBhvr additive="base">
                                        <p:cTn id="78" dur="500"/>
                                        <p:tgtEl>
                                          <p:spTgt spid="164"/>
                                        </p:tgtEl>
                                        <p:attrNameLst>
                                          <p:attrName>ppt_x</p:attrName>
                                        </p:attrNameLst>
                                      </p:cBhvr>
                                      <p:tavLst>
                                        <p:tav tm="0">
                                          <p:val>
                                            <p:strVal val="#ppt_x-#ppt_w*1.125000"/>
                                          </p:val>
                                        </p:tav>
                                        <p:tav tm="100000">
                                          <p:val>
                                            <p:strVal val="#ppt_x"/>
                                          </p:val>
                                        </p:tav>
                                      </p:tavLst>
                                    </p:anim>
                                    <p:animEffect transition="in" filter="wipe(right)">
                                      <p:cBhvr>
                                        <p:cTn id="79" dur="500"/>
                                        <p:tgtEl>
                                          <p:spTgt spid="164"/>
                                        </p:tgtEl>
                                      </p:cBhvr>
                                    </p:animEffect>
                                  </p:childTnLst>
                                </p:cTn>
                              </p:par>
                              <p:par>
                                <p:cTn id="80" presetID="12" presetClass="entr" presetSubtype="8" fill="hold" grpId="0" nodeType="withEffect">
                                  <p:stCondLst>
                                    <p:cond delay="0"/>
                                  </p:stCondLst>
                                  <p:childTnLst>
                                    <p:set>
                                      <p:cBhvr>
                                        <p:cTn id="81" dur="1" fill="hold">
                                          <p:stCondLst>
                                            <p:cond delay="0"/>
                                          </p:stCondLst>
                                        </p:cTn>
                                        <p:tgtEl>
                                          <p:spTgt spid="163"/>
                                        </p:tgtEl>
                                        <p:attrNameLst>
                                          <p:attrName>style.visibility</p:attrName>
                                        </p:attrNameLst>
                                      </p:cBhvr>
                                      <p:to>
                                        <p:strVal val="visible"/>
                                      </p:to>
                                    </p:set>
                                    <p:anim calcmode="lin" valueType="num">
                                      <p:cBhvr additive="base">
                                        <p:cTn id="82" dur="500"/>
                                        <p:tgtEl>
                                          <p:spTgt spid="163"/>
                                        </p:tgtEl>
                                        <p:attrNameLst>
                                          <p:attrName>ppt_x</p:attrName>
                                        </p:attrNameLst>
                                      </p:cBhvr>
                                      <p:tavLst>
                                        <p:tav tm="0">
                                          <p:val>
                                            <p:strVal val="#ppt_x-#ppt_w*1.125000"/>
                                          </p:val>
                                        </p:tav>
                                        <p:tav tm="100000">
                                          <p:val>
                                            <p:strVal val="#ppt_x"/>
                                          </p:val>
                                        </p:tav>
                                      </p:tavLst>
                                    </p:anim>
                                    <p:animEffect transition="in" filter="wipe(right)">
                                      <p:cBhvr>
                                        <p:cTn id="83" dur="500"/>
                                        <p:tgtEl>
                                          <p:spTgt spid="163"/>
                                        </p:tgtEl>
                                      </p:cBhvr>
                                    </p:animEffect>
                                  </p:childTnLst>
                                </p:cTn>
                              </p:par>
                              <p:par>
                                <p:cTn id="84" presetID="12" presetClass="entr" presetSubtype="2" fill="hold" grpId="0" nodeType="withEffect">
                                  <p:stCondLst>
                                    <p:cond delay="0"/>
                                  </p:stCondLst>
                                  <p:childTnLst>
                                    <p:set>
                                      <p:cBhvr>
                                        <p:cTn id="85" dur="1" fill="hold">
                                          <p:stCondLst>
                                            <p:cond delay="0"/>
                                          </p:stCondLst>
                                        </p:cTn>
                                        <p:tgtEl>
                                          <p:spTgt spid="166"/>
                                        </p:tgtEl>
                                        <p:attrNameLst>
                                          <p:attrName>style.visibility</p:attrName>
                                        </p:attrNameLst>
                                      </p:cBhvr>
                                      <p:to>
                                        <p:strVal val="visible"/>
                                      </p:to>
                                    </p:set>
                                    <p:anim calcmode="lin" valueType="num">
                                      <p:cBhvr additive="base">
                                        <p:cTn id="86" dur="500"/>
                                        <p:tgtEl>
                                          <p:spTgt spid="166"/>
                                        </p:tgtEl>
                                        <p:attrNameLst>
                                          <p:attrName>ppt_x</p:attrName>
                                        </p:attrNameLst>
                                      </p:cBhvr>
                                      <p:tavLst>
                                        <p:tav tm="0">
                                          <p:val>
                                            <p:strVal val="#ppt_x+#ppt_w*1.125000"/>
                                          </p:val>
                                        </p:tav>
                                        <p:tav tm="100000">
                                          <p:val>
                                            <p:strVal val="#ppt_x"/>
                                          </p:val>
                                        </p:tav>
                                      </p:tavLst>
                                    </p:anim>
                                    <p:animEffect transition="in" filter="wipe(left)">
                                      <p:cBhvr>
                                        <p:cTn id="87" dur="500"/>
                                        <p:tgtEl>
                                          <p:spTgt spid="166"/>
                                        </p:tgtEl>
                                      </p:cBhvr>
                                    </p:animEffect>
                                  </p:childTnLst>
                                </p:cTn>
                              </p:par>
                              <p:par>
                                <p:cTn id="88" presetID="12" presetClass="entr" presetSubtype="2" fill="hold" grpId="0" nodeType="withEffect">
                                  <p:stCondLst>
                                    <p:cond delay="0"/>
                                  </p:stCondLst>
                                  <p:childTnLst>
                                    <p:set>
                                      <p:cBhvr>
                                        <p:cTn id="89" dur="1" fill="hold">
                                          <p:stCondLst>
                                            <p:cond delay="0"/>
                                          </p:stCondLst>
                                        </p:cTn>
                                        <p:tgtEl>
                                          <p:spTgt spid="165"/>
                                        </p:tgtEl>
                                        <p:attrNameLst>
                                          <p:attrName>style.visibility</p:attrName>
                                        </p:attrNameLst>
                                      </p:cBhvr>
                                      <p:to>
                                        <p:strVal val="visible"/>
                                      </p:to>
                                    </p:set>
                                    <p:anim calcmode="lin" valueType="num">
                                      <p:cBhvr additive="base">
                                        <p:cTn id="90" dur="500"/>
                                        <p:tgtEl>
                                          <p:spTgt spid="165"/>
                                        </p:tgtEl>
                                        <p:attrNameLst>
                                          <p:attrName>ppt_x</p:attrName>
                                        </p:attrNameLst>
                                      </p:cBhvr>
                                      <p:tavLst>
                                        <p:tav tm="0">
                                          <p:val>
                                            <p:strVal val="#ppt_x+#ppt_w*1.125000"/>
                                          </p:val>
                                        </p:tav>
                                        <p:tav tm="100000">
                                          <p:val>
                                            <p:strVal val="#ppt_x"/>
                                          </p:val>
                                        </p:tav>
                                      </p:tavLst>
                                    </p:anim>
                                    <p:animEffect transition="in" filter="wipe(left)">
                                      <p:cBhvr>
                                        <p:cTn id="91" dur="500"/>
                                        <p:tgtEl>
                                          <p:spTgt spid="165"/>
                                        </p:tgtEl>
                                      </p:cBhvr>
                                    </p:animEffect>
                                  </p:childTnLst>
                                </p:cTn>
                              </p:par>
                              <p:par>
                                <p:cTn id="92" presetID="12" presetClass="entr" presetSubtype="8" fill="hold" grpId="0" nodeType="withEffect">
                                  <p:stCondLst>
                                    <p:cond delay="0"/>
                                  </p:stCondLst>
                                  <p:childTnLst>
                                    <p:set>
                                      <p:cBhvr>
                                        <p:cTn id="93" dur="1" fill="hold">
                                          <p:stCondLst>
                                            <p:cond delay="0"/>
                                          </p:stCondLst>
                                        </p:cTn>
                                        <p:tgtEl>
                                          <p:spTgt spid="168"/>
                                        </p:tgtEl>
                                        <p:attrNameLst>
                                          <p:attrName>style.visibility</p:attrName>
                                        </p:attrNameLst>
                                      </p:cBhvr>
                                      <p:to>
                                        <p:strVal val="visible"/>
                                      </p:to>
                                    </p:set>
                                    <p:anim calcmode="lin" valueType="num">
                                      <p:cBhvr additive="base">
                                        <p:cTn id="94" dur="500"/>
                                        <p:tgtEl>
                                          <p:spTgt spid="168"/>
                                        </p:tgtEl>
                                        <p:attrNameLst>
                                          <p:attrName>ppt_x</p:attrName>
                                        </p:attrNameLst>
                                      </p:cBhvr>
                                      <p:tavLst>
                                        <p:tav tm="0">
                                          <p:val>
                                            <p:strVal val="#ppt_x-#ppt_w*1.125000"/>
                                          </p:val>
                                        </p:tav>
                                        <p:tav tm="100000">
                                          <p:val>
                                            <p:strVal val="#ppt_x"/>
                                          </p:val>
                                        </p:tav>
                                      </p:tavLst>
                                    </p:anim>
                                    <p:animEffect transition="in" filter="wipe(right)">
                                      <p:cBhvr>
                                        <p:cTn id="95" dur="500"/>
                                        <p:tgtEl>
                                          <p:spTgt spid="168"/>
                                        </p:tgtEl>
                                      </p:cBhvr>
                                    </p:animEffect>
                                  </p:childTnLst>
                                </p:cTn>
                              </p:par>
                              <p:par>
                                <p:cTn id="96" presetID="12" presetClass="entr" presetSubtype="8" fill="hold" grpId="0" nodeType="withEffect">
                                  <p:stCondLst>
                                    <p:cond delay="0"/>
                                  </p:stCondLst>
                                  <p:childTnLst>
                                    <p:set>
                                      <p:cBhvr>
                                        <p:cTn id="97" dur="1" fill="hold">
                                          <p:stCondLst>
                                            <p:cond delay="0"/>
                                          </p:stCondLst>
                                        </p:cTn>
                                        <p:tgtEl>
                                          <p:spTgt spid="167"/>
                                        </p:tgtEl>
                                        <p:attrNameLst>
                                          <p:attrName>style.visibility</p:attrName>
                                        </p:attrNameLst>
                                      </p:cBhvr>
                                      <p:to>
                                        <p:strVal val="visible"/>
                                      </p:to>
                                    </p:set>
                                    <p:anim calcmode="lin" valueType="num">
                                      <p:cBhvr additive="base">
                                        <p:cTn id="98" dur="500"/>
                                        <p:tgtEl>
                                          <p:spTgt spid="167"/>
                                        </p:tgtEl>
                                        <p:attrNameLst>
                                          <p:attrName>ppt_x</p:attrName>
                                        </p:attrNameLst>
                                      </p:cBhvr>
                                      <p:tavLst>
                                        <p:tav tm="0">
                                          <p:val>
                                            <p:strVal val="#ppt_x-#ppt_w*1.125000"/>
                                          </p:val>
                                        </p:tav>
                                        <p:tav tm="100000">
                                          <p:val>
                                            <p:strVal val="#ppt_x"/>
                                          </p:val>
                                        </p:tav>
                                      </p:tavLst>
                                    </p:anim>
                                    <p:animEffect transition="in" filter="wipe(right)">
                                      <p:cBhvr>
                                        <p:cTn id="99" dur="500"/>
                                        <p:tgtEl>
                                          <p:spTgt spid="167"/>
                                        </p:tgtEl>
                                      </p:cBhvr>
                                    </p:animEffect>
                                  </p:childTnLst>
                                </p:cTn>
                              </p:par>
                            </p:childTnLst>
                          </p:cTn>
                        </p:par>
                        <p:par>
                          <p:cTn id="100" fill="hold">
                            <p:stCondLst>
                              <p:cond delay="2000"/>
                            </p:stCondLst>
                            <p:childTnLst>
                              <p:par>
                                <p:cTn id="101" presetID="10" presetClass="entr" presetSubtype="0" fill="hold" grpId="0" nodeType="afterEffect">
                                  <p:stCondLst>
                                    <p:cond delay="0"/>
                                  </p:stCondLst>
                                  <p:childTnLst>
                                    <p:set>
                                      <p:cBhvr>
                                        <p:cTn id="102" dur="1" fill="hold">
                                          <p:stCondLst>
                                            <p:cond delay="0"/>
                                          </p:stCondLst>
                                        </p:cTn>
                                        <p:tgtEl>
                                          <p:spTgt spid="87"/>
                                        </p:tgtEl>
                                        <p:attrNameLst>
                                          <p:attrName>style.visibility</p:attrName>
                                        </p:attrNameLst>
                                      </p:cBhvr>
                                      <p:to>
                                        <p:strVal val="visible"/>
                                      </p:to>
                                    </p:set>
                                    <p:animEffect transition="in" filter="fade">
                                      <p:cBhvr>
                                        <p:cTn id="103" dur="20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87" grpId="0"/>
      <p:bldP spid="153" grpId="0" animBg="1"/>
      <p:bldP spid="154" grpId="0" animBg="1"/>
      <p:bldP spid="155" grpId="0" animBg="1"/>
      <p:bldP spid="156" grpId="0" animBg="1"/>
      <p:bldP spid="157" grpId="0" animBg="1"/>
      <p:bldP spid="158" grpId="0" animBg="1"/>
      <p:bldP spid="159" grpId="0" animBg="1"/>
      <p:bldP spid="160" grpId="0" animBg="1"/>
      <p:bldP spid="161" grpId="0"/>
      <p:bldP spid="162" grpId="0"/>
      <p:bldP spid="163" grpId="0"/>
      <p:bldP spid="164" grpId="0"/>
      <p:bldP spid="165" grpId="0"/>
      <p:bldP spid="166" grpId="0"/>
      <p:bldP spid="167" grpId="0"/>
      <p:bldP spid="16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10282" y="135696"/>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研究意义</a:t>
            </a:r>
            <a:endParaRPr lang="zh-CN" altLang="en-US" sz="2000" b="1" spc="300" dirty="0">
              <a:solidFill>
                <a:srgbClr val="00B0F0"/>
              </a:solidFill>
              <a:latin typeface="+mn-ea"/>
              <a:cs typeface="+mn-ea"/>
            </a:endParaRPr>
          </a:p>
        </p:txBody>
      </p:sp>
      <p:sp>
        <p:nvSpPr>
          <p:cNvPr id="27" name="TextBox 26"/>
          <p:cNvSpPr txBox="1"/>
          <p:nvPr/>
        </p:nvSpPr>
        <p:spPr>
          <a:xfrm>
            <a:off x="2456087" y="197252"/>
            <a:ext cx="2156360"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THE SIGNIFICANCE</a:t>
            </a:r>
            <a:endParaRPr lang="zh-CN" altLang="en-US" b="1" dirty="0">
              <a:solidFill>
                <a:srgbClr val="00B0F0"/>
              </a:solidFill>
            </a:endParaRPr>
          </a:p>
        </p:txBody>
      </p:sp>
      <p:cxnSp>
        <p:nvCxnSpPr>
          <p:cNvPr id="28" name="直接连接符 27"/>
          <p:cNvCxnSpPr/>
          <p:nvPr/>
        </p:nvCxnSpPr>
        <p:spPr>
          <a:xfrm>
            <a:off x="2408453" y="217665"/>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171" name="Freeform 6"/>
          <p:cNvSpPr/>
          <p:nvPr/>
        </p:nvSpPr>
        <p:spPr bwMode="auto">
          <a:xfrm>
            <a:off x="2088100" y="855279"/>
            <a:ext cx="1187669" cy="1093963"/>
          </a:xfrm>
          <a:custGeom>
            <a:avLst/>
            <a:gdLst>
              <a:gd name="T0" fmla="*/ 593 w 593"/>
              <a:gd name="T1" fmla="*/ 248 h 546"/>
              <a:gd name="T2" fmla="*/ 295 w 593"/>
              <a:gd name="T3" fmla="*/ 546 h 546"/>
              <a:gd name="T4" fmla="*/ 0 w 593"/>
              <a:gd name="T5" fmla="*/ 248 h 546"/>
              <a:gd name="T6" fmla="*/ 0 w 593"/>
              <a:gd name="T7" fmla="*/ 0 h 546"/>
              <a:gd name="T8" fmla="*/ 295 w 593"/>
              <a:gd name="T9" fmla="*/ 298 h 546"/>
              <a:gd name="T10" fmla="*/ 593 w 593"/>
              <a:gd name="T11" fmla="*/ 0 h 546"/>
              <a:gd name="T12" fmla="*/ 593 w 593"/>
              <a:gd name="T13" fmla="*/ 248 h 546"/>
            </a:gdLst>
            <a:ahLst/>
            <a:cxnLst>
              <a:cxn ang="0">
                <a:pos x="T0" y="T1"/>
              </a:cxn>
              <a:cxn ang="0">
                <a:pos x="T2" y="T3"/>
              </a:cxn>
              <a:cxn ang="0">
                <a:pos x="T4" y="T5"/>
              </a:cxn>
              <a:cxn ang="0">
                <a:pos x="T6" y="T7"/>
              </a:cxn>
              <a:cxn ang="0">
                <a:pos x="T8" y="T9"/>
              </a:cxn>
              <a:cxn ang="0">
                <a:pos x="T10" y="T11"/>
              </a:cxn>
              <a:cxn ang="0">
                <a:pos x="T12" y="T13"/>
              </a:cxn>
            </a:cxnLst>
            <a:rect l="0" t="0" r="r" b="b"/>
            <a:pathLst>
              <a:path w="593" h="546">
                <a:moveTo>
                  <a:pt x="593" y="248"/>
                </a:moveTo>
                <a:lnTo>
                  <a:pt x="295" y="546"/>
                </a:lnTo>
                <a:lnTo>
                  <a:pt x="0" y="248"/>
                </a:lnTo>
                <a:lnTo>
                  <a:pt x="0" y="0"/>
                </a:lnTo>
                <a:lnTo>
                  <a:pt x="295" y="298"/>
                </a:lnTo>
                <a:lnTo>
                  <a:pt x="593" y="0"/>
                </a:lnTo>
                <a:lnTo>
                  <a:pt x="593" y="248"/>
                </a:ln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53" tIns="34277" rIns="68553" bIns="34277" numCol="1" anchor="t" anchorCtr="0" compatLnSpc="1"/>
          <a:lstStyle/>
          <a:p>
            <a:pPr algn="ctr" fontAlgn="base">
              <a:lnSpc>
                <a:spcPct val="200000"/>
              </a:lnSpc>
              <a:spcBef>
                <a:spcPct val="0"/>
              </a:spcBef>
              <a:spcAft>
                <a:spcPct val="0"/>
              </a:spcAft>
            </a:pPr>
            <a:endParaRPr lang="zh-CN" altLang="en-US" sz="4050" b="1">
              <a:solidFill>
                <a:schemeClr val="tx2"/>
              </a:solidFill>
              <a:latin typeface="Arial" panose="020B0604020202020204" pitchFamily="34" charset="0"/>
              <a:cs typeface="+mn-ea"/>
            </a:endParaRPr>
          </a:p>
        </p:txBody>
      </p:sp>
      <p:sp>
        <p:nvSpPr>
          <p:cNvPr id="172" name="Freeform 7"/>
          <p:cNvSpPr/>
          <p:nvPr/>
        </p:nvSpPr>
        <p:spPr bwMode="auto">
          <a:xfrm>
            <a:off x="2088100" y="2145501"/>
            <a:ext cx="1187669" cy="1091960"/>
          </a:xfrm>
          <a:custGeom>
            <a:avLst/>
            <a:gdLst>
              <a:gd name="T0" fmla="*/ 593 w 593"/>
              <a:gd name="T1" fmla="*/ 248 h 545"/>
              <a:gd name="T2" fmla="*/ 295 w 593"/>
              <a:gd name="T3" fmla="*/ 545 h 545"/>
              <a:gd name="T4" fmla="*/ 0 w 593"/>
              <a:gd name="T5" fmla="*/ 248 h 545"/>
              <a:gd name="T6" fmla="*/ 0 w 593"/>
              <a:gd name="T7" fmla="*/ 0 h 545"/>
              <a:gd name="T8" fmla="*/ 295 w 593"/>
              <a:gd name="T9" fmla="*/ 297 h 545"/>
              <a:gd name="T10" fmla="*/ 593 w 593"/>
              <a:gd name="T11" fmla="*/ 0 h 545"/>
              <a:gd name="T12" fmla="*/ 593 w 593"/>
              <a:gd name="T13" fmla="*/ 248 h 545"/>
            </a:gdLst>
            <a:ahLst/>
            <a:cxnLst>
              <a:cxn ang="0">
                <a:pos x="T0" y="T1"/>
              </a:cxn>
              <a:cxn ang="0">
                <a:pos x="T2" y="T3"/>
              </a:cxn>
              <a:cxn ang="0">
                <a:pos x="T4" y="T5"/>
              </a:cxn>
              <a:cxn ang="0">
                <a:pos x="T6" y="T7"/>
              </a:cxn>
              <a:cxn ang="0">
                <a:pos x="T8" y="T9"/>
              </a:cxn>
              <a:cxn ang="0">
                <a:pos x="T10" y="T11"/>
              </a:cxn>
              <a:cxn ang="0">
                <a:pos x="T12" y="T13"/>
              </a:cxn>
            </a:cxnLst>
            <a:rect l="0" t="0" r="r" b="b"/>
            <a:pathLst>
              <a:path w="593" h="545">
                <a:moveTo>
                  <a:pt x="593" y="248"/>
                </a:moveTo>
                <a:lnTo>
                  <a:pt x="295" y="545"/>
                </a:lnTo>
                <a:lnTo>
                  <a:pt x="0" y="248"/>
                </a:lnTo>
                <a:lnTo>
                  <a:pt x="0" y="0"/>
                </a:lnTo>
                <a:lnTo>
                  <a:pt x="295" y="297"/>
                </a:lnTo>
                <a:lnTo>
                  <a:pt x="593" y="0"/>
                </a:lnTo>
                <a:lnTo>
                  <a:pt x="593" y="248"/>
                </a:ln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53" tIns="34277" rIns="68553" bIns="34277" numCol="1" anchor="t" anchorCtr="0" compatLnSpc="1"/>
          <a:lstStyle/>
          <a:p>
            <a:pPr algn="ctr" fontAlgn="base">
              <a:lnSpc>
                <a:spcPct val="200000"/>
              </a:lnSpc>
              <a:spcBef>
                <a:spcPct val="0"/>
              </a:spcBef>
              <a:spcAft>
                <a:spcPct val="0"/>
              </a:spcAft>
            </a:pPr>
            <a:endParaRPr lang="zh-CN" altLang="en-US" sz="4050" b="1">
              <a:solidFill>
                <a:schemeClr val="tx2"/>
              </a:solidFill>
              <a:latin typeface="Arial" panose="020B0604020202020204" pitchFamily="34" charset="0"/>
              <a:cs typeface="+mn-ea"/>
            </a:endParaRPr>
          </a:p>
        </p:txBody>
      </p:sp>
      <p:sp>
        <p:nvSpPr>
          <p:cNvPr id="173" name="Freeform 8"/>
          <p:cNvSpPr/>
          <p:nvPr/>
        </p:nvSpPr>
        <p:spPr bwMode="auto">
          <a:xfrm>
            <a:off x="2088100" y="3433724"/>
            <a:ext cx="1187669" cy="1093963"/>
          </a:xfrm>
          <a:custGeom>
            <a:avLst/>
            <a:gdLst>
              <a:gd name="T0" fmla="*/ 593 w 593"/>
              <a:gd name="T1" fmla="*/ 248 h 546"/>
              <a:gd name="T2" fmla="*/ 295 w 593"/>
              <a:gd name="T3" fmla="*/ 546 h 546"/>
              <a:gd name="T4" fmla="*/ 0 w 593"/>
              <a:gd name="T5" fmla="*/ 248 h 546"/>
              <a:gd name="T6" fmla="*/ 0 w 593"/>
              <a:gd name="T7" fmla="*/ 0 h 546"/>
              <a:gd name="T8" fmla="*/ 295 w 593"/>
              <a:gd name="T9" fmla="*/ 298 h 546"/>
              <a:gd name="T10" fmla="*/ 593 w 593"/>
              <a:gd name="T11" fmla="*/ 0 h 546"/>
              <a:gd name="T12" fmla="*/ 593 w 593"/>
              <a:gd name="T13" fmla="*/ 248 h 546"/>
            </a:gdLst>
            <a:ahLst/>
            <a:cxnLst>
              <a:cxn ang="0">
                <a:pos x="T0" y="T1"/>
              </a:cxn>
              <a:cxn ang="0">
                <a:pos x="T2" y="T3"/>
              </a:cxn>
              <a:cxn ang="0">
                <a:pos x="T4" y="T5"/>
              </a:cxn>
              <a:cxn ang="0">
                <a:pos x="T6" y="T7"/>
              </a:cxn>
              <a:cxn ang="0">
                <a:pos x="T8" y="T9"/>
              </a:cxn>
              <a:cxn ang="0">
                <a:pos x="T10" y="T11"/>
              </a:cxn>
              <a:cxn ang="0">
                <a:pos x="T12" y="T13"/>
              </a:cxn>
            </a:cxnLst>
            <a:rect l="0" t="0" r="r" b="b"/>
            <a:pathLst>
              <a:path w="593" h="546">
                <a:moveTo>
                  <a:pt x="593" y="248"/>
                </a:moveTo>
                <a:lnTo>
                  <a:pt x="295" y="546"/>
                </a:lnTo>
                <a:lnTo>
                  <a:pt x="0" y="248"/>
                </a:lnTo>
                <a:lnTo>
                  <a:pt x="0" y="0"/>
                </a:lnTo>
                <a:lnTo>
                  <a:pt x="295" y="298"/>
                </a:lnTo>
                <a:lnTo>
                  <a:pt x="593" y="0"/>
                </a:lnTo>
                <a:lnTo>
                  <a:pt x="593" y="248"/>
                </a:lnTo>
                <a:close/>
              </a:path>
            </a:pathLst>
          </a:custGeom>
          <a:solidFill>
            <a:srgbClr val="00B0F0"/>
          </a:solidFill>
          <a:ln w="19050">
            <a:gradFill flip="none" rotWithShape="1">
              <a:gsLst>
                <a:gs pos="100000">
                  <a:schemeClr val="bg1">
                    <a:lumMod val="75000"/>
                  </a:schemeClr>
                </a:gs>
                <a:gs pos="0">
                  <a:schemeClr val="bg1"/>
                </a:gs>
              </a:gsLst>
              <a:lin ang="2700000" scaled="1"/>
              <a:tileRect/>
            </a:gradFill>
          </a:ln>
          <a:effectLst/>
        </p:spPr>
        <p:txBody>
          <a:bodyPr vert="horz" wrap="square" lIns="68553" tIns="34277" rIns="68553" bIns="34277" numCol="1" anchor="t" anchorCtr="0" compatLnSpc="1"/>
          <a:lstStyle/>
          <a:p>
            <a:pPr algn="ctr" fontAlgn="base">
              <a:lnSpc>
                <a:spcPct val="200000"/>
              </a:lnSpc>
              <a:spcBef>
                <a:spcPct val="0"/>
              </a:spcBef>
              <a:spcAft>
                <a:spcPct val="0"/>
              </a:spcAft>
            </a:pPr>
            <a:endParaRPr lang="zh-CN" altLang="en-US" sz="4050" b="1">
              <a:solidFill>
                <a:schemeClr val="bg2"/>
              </a:solidFill>
              <a:latin typeface="Arial" panose="020B0604020202020204" pitchFamily="34" charset="0"/>
              <a:cs typeface="+mn-ea"/>
            </a:endParaRPr>
          </a:p>
        </p:txBody>
      </p:sp>
      <p:sp>
        <p:nvSpPr>
          <p:cNvPr id="174" name="Freeform 13"/>
          <p:cNvSpPr/>
          <p:nvPr/>
        </p:nvSpPr>
        <p:spPr bwMode="auto">
          <a:xfrm>
            <a:off x="2424717" y="2151308"/>
            <a:ext cx="514438" cy="324149"/>
          </a:xfrm>
          <a:custGeom>
            <a:avLst/>
            <a:gdLst/>
            <a:ahLst/>
            <a:cxnLst/>
            <a:rect l="l" t="t" r="r" b="b"/>
            <a:pathLst>
              <a:path w="686185" h="432198">
                <a:moveTo>
                  <a:pt x="101600" y="338535"/>
                </a:moveTo>
                <a:lnTo>
                  <a:pt x="101600" y="432198"/>
                </a:lnTo>
                <a:lnTo>
                  <a:pt x="30163" y="432198"/>
                </a:lnTo>
                <a:lnTo>
                  <a:pt x="30163" y="402036"/>
                </a:lnTo>
                <a:close/>
                <a:moveTo>
                  <a:pt x="206375" y="236935"/>
                </a:moveTo>
                <a:lnTo>
                  <a:pt x="206375" y="432198"/>
                </a:lnTo>
                <a:lnTo>
                  <a:pt x="134938" y="432198"/>
                </a:lnTo>
                <a:lnTo>
                  <a:pt x="134938" y="305198"/>
                </a:lnTo>
                <a:close/>
                <a:moveTo>
                  <a:pt x="520700" y="187723"/>
                </a:moveTo>
                <a:lnTo>
                  <a:pt x="520700" y="432198"/>
                </a:lnTo>
                <a:lnTo>
                  <a:pt x="446088" y="432198"/>
                </a:lnTo>
                <a:lnTo>
                  <a:pt x="446088" y="255986"/>
                </a:lnTo>
                <a:close/>
                <a:moveTo>
                  <a:pt x="341313" y="176610"/>
                </a:moveTo>
                <a:lnTo>
                  <a:pt x="363538" y="198835"/>
                </a:lnTo>
                <a:lnTo>
                  <a:pt x="415925" y="255985"/>
                </a:lnTo>
                <a:lnTo>
                  <a:pt x="415925" y="432198"/>
                </a:lnTo>
                <a:lnTo>
                  <a:pt x="363538" y="432198"/>
                </a:lnTo>
                <a:lnTo>
                  <a:pt x="341313" y="432198"/>
                </a:lnTo>
                <a:close/>
                <a:moveTo>
                  <a:pt x="311150" y="140098"/>
                </a:moveTo>
                <a:lnTo>
                  <a:pt x="311150" y="143273"/>
                </a:lnTo>
                <a:lnTo>
                  <a:pt x="311150" y="432198"/>
                </a:lnTo>
                <a:lnTo>
                  <a:pt x="239713" y="432198"/>
                </a:lnTo>
                <a:lnTo>
                  <a:pt x="239713" y="206773"/>
                </a:lnTo>
                <a:close/>
                <a:moveTo>
                  <a:pt x="625475" y="90885"/>
                </a:moveTo>
                <a:lnTo>
                  <a:pt x="625475" y="432198"/>
                </a:lnTo>
                <a:lnTo>
                  <a:pt x="550863" y="432198"/>
                </a:lnTo>
                <a:lnTo>
                  <a:pt x="550863" y="157560"/>
                </a:lnTo>
                <a:close/>
                <a:moveTo>
                  <a:pt x="666509" y="976"/>
                </a:moveTo>
                <a:cubicBezTo>
                  <a:pt x="681486" y="-2777"/>
                  <a:pt x="688975" y="4730"/>
                  <a:pt x="685231" y="15991"/>
                </a:cubicBezTo>
                <a:cubicBezTo>
                  <a:pt x="681486" y="31005"/>
                  <a:pt x="677742" y="49774"/>
                  <a:pt x="673998" y="61034"/>
                </a:cubicBezTo>
                <a:lnTo>
                  <a:pt x="670253" y="64788"/>
                </a:lnTo>
                <a:cubicBezTo>
                  <a:pt x="666509" y="76049"/>
                  <a:pt x="659020" y="79803"/>
                  <a:pt x="651531" y="68542"/>
                </a:cubicBezTo>
                <a:cubicBezTo>
                  <a:pt x="644042" y="64788"/>
                  <a:pt x="640298" y="61034"/>
                  <a:pt x="640298" y="57281"/>
                </a:cubicBezTo>
                <a:cubicBezTo>
                  <a:pt x="640287" y="57291"/>
                  <a:pt x="638821" y="58656"/>
                  <a:pt x="430610" y="252470"/>
                </a:cubicBezTo>
                <a:cubicBezTo>
                  <a:pt x="430599" y="252458"/>
                  <a:pt x="429766" y="251578"/>
                  <a:pt x="363210" y="181151"/>
                </a:cubicBezTo>
                <a:cubicBezTo>
                  <a:pt x="363202" y="181142"/>
                  <a:pt x="362552" y="180444"/>
                  <a:pt x="310787" y="124846"/>
                </a:cubicBezTo>
                <a:cubicBezTo>
                  <a:pt x="310773" y="124860"/>
                  <a:pt x="308720" y="126761"/>
                  <a:pt x="14977" y="398861"/>
                </a:cubicBezTo>
                <a:cubicBezTo>
                  <a:pt x="14973" y="398858"/>
                  <a:pt x="14886" y="398792"/>
                  <a:pt x="13105" y="397454"/>
                </a:cubicBezTo>
                <a:lnTo>
                  <a:pt x="0" y="387600"/>
                </a:lnTo>
                <a:cubicBezTo>
                  <a:pt x="15" y="387586"/>
                  <a:pt x="2181" y="385572"/>
                  <a:pt x="310787" y="98571"/>
                </a:cubicBezTo>
                <a:cubicBezTo>
                  <a:pt x="310796" y="98580"/>
                  <a:pt x="311449" y="99281"/>
                  <a:pt x="363210" y="154875"/>
                </a:cubicBezTo>
                <a:cubicBezTo>
                  <a:pt x="363221" y="154887"/>
                  <a:pt x="364066" y="155781"/>
                  <a:pt x="430610" y="226194"/>
                </a:cubicBezTo>
                <a:cubicBezTo>
                  <a:pt x="430620" y="226185"/>
                  <a:pt x="432012" y="224897"/>
                  <a:pt x="625320" y="46020"/>
                </a:cubicBezTo>
                <a:cubicBezTo>
                  <a:pt x="621576" y="42266"/>
                  <a:pt x="621576" y="38513"/>
                  <a:pt x="617831" y="34759"/>
                </a:cubicBezTo>
                <a:lnTo>
                  <a:pt x="614087" y="31005"/>
                </a:lnTo>
                <a:cubicBezTo>
                  <a:pt x="606598" y="23498"/>
                  <a:pt x="610342" y="15991"/>
                  <a:pt x="621576" y="12237"/>
                </a:cubicBezTo>
                <a:cubicBezTo>
                  <a:pt x="636553" y="8484"/>
                  <a:pt x="655275" y="4730"/>
                  <a:pt x="666509" y="976"/>
                </a:cubicBezTo>
                <a:close/>
              </a:path>
            </a:pathLst>
          </a:custGeom>
          <a:solidFill>
            <a:srgbClr val="00B0F0"/>
          </a:solidFill>
          <a:ln>
            <a:noFill/>
          </a:ln>
        </p:spPr>
        <p:txBody>
          <a:bodyPr vert="horz" wrap="square" lIns="68553" tIns="34277" rIns="68553" bIns="34277" numCol="1" anchor="t" anchorCtr="0" compatLnSpc="1"/>
          <a:lstStyle/>
          <a:p>
            <a:endParaRPr lang="zh-CN" altLang="en-US" sz="1015">
              <a:solidFill>
                <a:schemeClr val="tx2"/>
              </a:solidFill>
              <a:cs typeface="+mn-ea"/>
            </a:endParaRPr>
          </a:p>
        </p:txBody>
      </p:sp>
      <p:sp>
        <p:nvSpPr>
          <p:cNvPr id="175" name="Freeform 20"/>
          <p:cNvSpPr/>
          <p:nvPr/>
        </p:nvSpPr>
        <p:spPr bwMode="auto">
          <a:xfrm>
            <a:off x="2523673" y="855277"/>
            <a:ext cx="316523" cy="371475"/>
          </a:xfrm>
          <a:custGeom>
            <a:avLst/>
            <a:gdLst/>
            <a:ahLst/>
            <a:cxnLst/>
            <a:rect l="l" t="t" r="r" b="b"/>
            <a:pathLst>
              <a:path w="422194" h="495300">
                <a:moveTo>
                  <a:pt x="221309" y="211137"/>
                </a:moveTo>
                <a:cubicBezTo>
                  <a:pt x="228811" y="211137"/>
                  <a:pt x="236313" y="218615"/>
                  <a:pt x="236313" y="226093"/>
                </a:cubicBezTo>
                <a:cubicBezTo>
                  <a:pt x="236313" y="229832"/>
                  <a:pt x="236313" y="233571"/>
                  <a:pt x="232562" y="237310"/>
                </a:cubicBezTo>
                <a:cubicBezTo>
                  <a:pt x="232562" y="237310"/>
                  <a:pt x="232562" y="237310"/>
                  <a:pt x="243815" y="349480"/>
                </a:cubicBezTo>
                <a:cubicBezTo>
                  <a:pt x="243815" y="349480"/>
                  <a:pt x="243815" y="349480"/>
                  <a:pt x="221309" y="409304"/>
                </a:cubicBezTo>
                <a:cubicBezTo>
                  <a:pt x="221309" y="409304"/>
                  <a:pt x="221309" y="409304"/>
                  <a:pt x="262570" y="304612"/>
                </a:cubicBezTo>
                <a:cubicBezTo>
                  <a:pt x="262570" y="304612"/>
                  <a:pt x="262570" y="304612"/>
                  <a:pt x="300080" y="214876"/>
                </a:cubicBezTo>
                <a:cubicBezTo>
                  <a:pt x="300080" y="214876"/>
                  <a:pt x="300080" y="214876"/>
                  <a:pt x="333838" y="214876"/>
                </a:cubicBezTo>
                <a:cubicBezTo>
                  <a:pt x="352593" y="218615"/>
                  <a:pt x="390103" y="226093"/>
                  <a:pt x="408858" y="270961"/>
                </a:cubicBezTo>
                <a:cubicBezTo>
                  <a:pt x="423862" y="297134"/>
                  <a:pt x="423862" y="409304"/>
                  <a:pt x="420111" y="495300"/>
                </a:cubicBezTo>
                <a:cubicBezTo>
                  <a:pt x="420111" y="495300"/>
                  <a:pt x="420111" y="495300"/>
                  <a:pt x="352593" y="495300"/>
                </a:cubicBezTo>
                <a:cubicBezTo>
                  <a:pt x="352593" y="495300"/>
                  <a:pt x="352593" y="495300"/>
                  <a:pt x="348842" y="330785"/>
                </a:cubicBezTo>
                <a:cubicBezTo>
                  <a:pt x="348842" y="330785"/>
                  <a:pt x="348842" y="329850"/>
                  <a:pt x="347436" y="329383"/>
                </a:cubicBezTo>
                <a:lnTo>
                  <a:pt x="337589" y="330785"/>
                </a:lnTo>
                <a:lnTo>
                  <a:pt x="333838" y="327046"/>
                </a:lnTo>
                <a:cubicBezTo>
                  <a:pt x="333838" y="327046"/>
                  <a:pt x="333838" y="327046"/>
                  <a:pt x="337589" y="495300"/>
                </a:cubicBezTo>
                <a:cubicBezTo>
                  <a:pt x="337589" y="495300"/>
                  <a:pt x="337589" y="495300"/>
                  <a:pt x="213807" y="495300"/>
                </a:cubicBezTo>
                <a:cubicBezTo>
                  <a:pt x="213807" y="495300"/>
                  <a:pt x="213807" y="495300"/>
                  <a:pt x="86273" y="495300"/>
                </a:cubicBezTo>
                <a:cubicBezTo>
                  <a:pt x="86273" y="495300"/>
                  <a:pt x="86273" y="495300"/>
                  <a:pt x="86273" y="330785"/>
                </a:cubicBezTo>
                <a:cubicBezTo>
                  <a:pt x="75050" y="327056"/>
                  <a:pt x="75020" y="330765"/>
                  <a:pt x="75020" y="330785"/>
                </a:cubicBezTo>
                <a:cubicBezTo>
                  <a:pt x="75020" y="330785"/>
                  <a:pt x="75020" y="330785"/>
                  <a:pt x="71269" y="495300"/>
                </a:cubicBezTo>
                <a:cubicBezTo>
                  <a:pt x="71269" y="495300"/>
                  <a:pt x="71269" y="495300"/>
                  <a:pt x="0" y="495300"/>
                </a:cubicBezTo>
                <a:cubicBezTo>
                  <a:pt x="0" y="409304"/>
                  <a:pt x="0" y="297134"/>
                  <a:pt x="11253" y="270961"/>
                </a:cubicBezTo>
                <a:cubicBezTo>
                  <a:pt x="22506" y="233571"/>
                  <a:pt x="56265" y="218615"/>
                  <a:pt x="86273" y="214876"/>
                </a:cubicBezTo>
                <a:cubicBezTo>
                  <a:pt x="86273" y="214876"/>
                  <a:pt x="86273" y="214876"/>
                  <a:pt x="142538" y="214876"/>
                </a:cubicBezTo>
                <a:cubicBezTo>
                  <a:pt x="142538" y="214876"/>
                  <a:pt x="142538" y="214876"/>
                  <a:pt x="180048" y="300873"/>
                </a:cubicBezTo>
                <a:cubicBezTo>
                  <a:pt x="180048" y="300873"/>
                  <a:pt x="180048" y="300873"/>
                  <a:pt x="195052" y="345741"/>
                </a:cubicBezTo>
                <a:cubicBezTo>
                  <a:pt x="195052" y="345741"/>
                  <a:pt x="195052" y="345741"/>
                  <a:pt x="206305" y="237310"/>
                </a:cubicBezTo>
                <a:cubicBezTo>
                  <a:pt x="206305" y="233571"/>
                  <a:pt x="202554" y="229832"/>
                  <a:pt x="202554" y="226093"/>
                </a:cubicBezTo>
                <a:cubicBezTo>
                  <a:pt x="202554" y="222354"/>
                  <a:pt x="206305" y="214876"/>
                  <a:pt x="213807" y="214876"/>
                </a:cubicBezTo>
                <a:cubicBezTo>
                  <a:pt x="213807" y="211137"/>
                  <a:pt x="217558" y="211137"/>
                  <a:pt x="221309" y="211137"/>
                </a:cubicBezTo>
                <a:close/>
                <a:moveTo>
                  <a:pt x="213438" y="0"/>
                </a:moveTo>
                <a:lnTo>
                  <a:pt x="220954" y="0"/>
                </a:lnTo>
                <a:cubicBezTo>
                  <a:pt x="269810" y="0"/>
                  <a:pt x="311150" y="41474"/>
                  <a:pt x="311150" y="90488"/>
                </a:cubicBezTo>
                <a:cubicBezTo>
                  <a:pt x="311150" y="139502"/>
                  <a:pt x="269810" y="180975"/>
                  <a:pt x="220954" y="180975"/>
                </a:cubicBezTo>
                <a:cubicBezTo>
                  <a:pt x="217196" y="180975"/>
                  <a:pt x="213438" y="180975"/>
                  <a:pt x="213438" y="177205"/>
                </a:cubicBezTo>
                <a:cubicBezTo>
                  <a:pt x="164582" y="173435"/>
                  <a:pt x="127000" y="135731"/>
                  <a:pt x="127000" y="90488"/>
                </a:cubicBezTo>
                <a:cubicBezTo>
                  <a:pt x="127000" y="41474"/>
                  <a:pt x="164582" y="3771"/>
                  <a:pt x="213438" y="0"/>
                </a:cubicBezTo>
                <a:close/>
              </a:path>
            </a:pathLst>
          </a:custGeom>
          <a:solidFill>
            <a:srgbClr val="00B0F0"/>
          </a:solidFill>
          <a:ln>
            <a:noFill/>
          </a:ln>
        </p:spPr>
        <p:txBody>
          <a:bodyPr vert="horz" wrap="square" lIns="68553" tIns="34277" rIns="68553" bIns="34277" numCol="1" anchor="t" anchorCtr="0" compatLnSpc="1"/>
          <a:lstStyle/>
          <a:p>
            <a:endParaRPr lang="zh-CN" altLang="en-US" sz="1015">
              <a:solidFill>
                <a:schemeClr val="tx2"/>
              </a:solidFill>
              <a:cs typeface="+mn-ea"/>
            </a:endParaRPr>
          </a:p>
        </p:txBody>
      </p:sp>
      <p:sp>
        <p:nvSpPr>
          <p:cNvPr id="176" name="Freeform 22"/>
          <p:cNvSpPr>
            <a:spLocks noEditPoints="1"/>
          </p:cNvSpPr>
          <p:nvPr/>
        </p:nvSpPr>
        <p:spPr bwMode="auto">
          <a:xfrm>
            <a:off x="2563284" y="3468002"/>
            <a:ext cx="237302" cy="411611"/>
          </a:xfrm>
          <a:custGeom>
            <a:avLst/>
            <a:gdLst>
              <a:gd name="T0" fmla="*/ 45 w 105"/>
              <a:gd name="T1" fmla="*/ 139 h 182"/>
              <a:gd name="T2" fmla="*/ 45 w 105"/>
              <a:gd name="T3" fmla="*/ 96 h 182"/>
              <a:gd name="T4" fmla="*/ 14 w 105"/>
              <a:gd name="T5" fmla="*/ 79 h 182"/>
              <a:gd name="T6" fmla="*/ 4 w 105"/>
              <a:gd name="T7" fmla="*/ 51 h 182"/>
              <a:gd name="T8" fmla="*/ 15 w 105"/>
              <a:gd name="T9" fmla="*/ 23 h 182"/>
              <a:gd name="T10" fmla="*/ 45 w 105"/>
              <a:gd name="T11" fmla="*/ 10 h 182"/>
              <a:gd name="T12" fmla="*/ 45 w 105"/>
              <a:gd name="T13" fmla="*/ 0 h 182"/>
              <a:gd name="T14" fmla="*/ 60 w 105"/>
              <a:gd name="T15" fmla="*/ 0 h 182"/>
              <a:gd name="T16" fmla="*/ 60 w 105"/>
              <a:gd name="T17" fmla="*/ 10 h 182"/>
              <a:gd name="T18" fmla="*/ 87 w 105"/>
              <a:gd name="T19" fmla="*/ 21 h 182"/>
              <a:gd name="T20" fmla="*/ 100 w 105"/>
              <a:gd name="T21" fmla="*/ 45 h 182"/>
              <a:gd name="T22" fmla="*/ 73 w 105"/>
              <a:gd name="T23" fmla="*/ 49 h 182"/>
              <a:gd name="T24" fmla="*/ 60 w 105"/>
              <a:gd name="T25" fmla="*/ 32 h 182"/>
              <a:gd name="T26" fmla="*/ 60 w 105"/>
              <a:gd name="T27" fmla="*/ 72 h 182"/>
              <a:gd name="T28" fmla="*/ 95 w 105"/>
              <a:gd name="T29" fmla="*/ 89 h 182"/>
              <a:gd name="T30" fmla="*/ 105 w 105"/>
              <a:gd name="T31" fmla="*/ 116 h 182"/>
              <a:gd name="T32" fmla="*/ 93 w 105"/>
              <a:gd name="T33" fmla="*/ 147 h 182"/>
              <a:gd name="T34" fmla="*/ 60 w 105"/>
              <a:gd name="T35" fmla="*/ 163 h 182"/>
              <a:gd name="T36" fmla="*/ 60 w 105"/>
              <a:gd name="T37" fmla="*/ 182 h 182"/>
              <a:gd name="T38" fmla="*/ 45 w 105"/>
              <a:gd name="T39" fmla="*/ 182 h 182"/>
              <a:gd name="T40" fmla="*/ 45 w 105"/>
              <a:gd name="T41" fmla="*/ 163 h 182"/>
              <a:gd name="T42" fmla="*/ 14 w 105"/>
              <a:gd name="T43" fmla="*/ 150 h 182"/>
              <a:gd name="T44" fmla="*/ 0 w 105"/>
              <a:gd name="T45" fmla="*/ 119 h 182"/>
              <a:gd name="T46" fmla="*/ 28 w 105"/>
              <a:gd name="T47" fmla="*/ 116 h 182"/>
              <a:gd name="T48" fmla="*/ 34 w 105"/>
              <a:gd name="T49" fmla="*/ 130 h 182"/>
              <a:gd name="T50" fmla="*/ 45 w 105"/>
              <a:gd name="T51" fmla="*/ 139 h 182"/>
              <a:gd name="T52" fmla="*/ 45 w 105"/>
              <a:gd name="T53" fmla="*/ 32 h 182"/>
              <a:gd name="T54" fmla="*/ 35 w 105"/>
              <a:gd name="T55" fmla="*/ 39 h 182"/>
              <a:gd name="T56" fmla="*/ 31 w 105"/>
              <a:gd name="T57" fmla="*/ 50 h 182"/>
              <a:gd name="T58" fmla="*/ 34 w 105"/>
              <a:gd name="T59" fmla="*/ 60 h 182"/>
              <a:gd name="T60" fmla="*/ 45 w 105"/>
              <a:gd name="T61" fmla="*/ 67 h 182"/>
              <a:gd name="T62" fmla="*/ 45 w 105"/>
              <a:gd name="T63" fmla="*/ 32 h 182"/>
              <a:gd name="T64" fmla="*/ 60 w 105"/>
              <a:gd name="T65" fmla="*/ 140 h 182"/>
              <a:gd name="T66" fmla="*/ 73 w 105"/>
              <a:gd name="T67" fmla="*/ 133 h 182"/>
              <a:gd name="T68" fmla="*/ 78 w 105"/>
              <a:gd name="T69" fmla="*/ 120 h 182"/>
              <a:gd name="T70" fmla="*/ 74 w 105"/>
              <a:gd name="T71" fmla="*/ 108 h 182"/>
              <a:gd name="T72" fmla="*/ 60 w 105"/>
              <a:gd name="T73" fmla="*/ 101 h 182"/>
              <a:gd name="T74" fmla="*/ 60 w 105"/>
              <a:gd name="T75" fmla="*/ 14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82">
                <a:moveTo>
                  <a:pt x="45" y="139"/>
                </a:moveTo>
                <a:cubicBezTo>
                  <a:pt x="45" y="96"/>
                  <a:pt x="45" y="96"/>
                  <a:pt x="45" y="96"/>
                </a:cubicBezTo>
                <a:cubicBezTo>
                  <a:pt x="31" y="92"/>
                  <a:pt x="20" y="87"/>
                  <a:pt x="14" y="79"/>
                </a:cubicBezTo>
                <a:cubicBezTo>
                  <a:pt x="7" y="71"/>
                  <a:pt x="4" y="62"/>
                  <a:pt x="4" y="51"/>
                </a:cubicBezTo>
                <a:cubicBezTo>
                  <a:pt x="4" y="40"/>
                  <a:pt x="8" y="30"/>
                  <a:pt x="15" y="23"/>
                </a:cubicBezTo>
                <a:cubicBezTo>
                  <a:pt x="22" y="15"/>
                  <a:pt x="32" y="11"/>
                  <a:pt x="45" y="10"/>
                </a:cubicBezTo>
                <a:cubicBezTo>
                  <a:pt x="45" y="0"/>
                  <a:pt x="45" y="0"/>
                  <a:pt x="45" y="0"/>
                </a:cubicBezTo>
                <a:cubicBezTo>
                  <a:pt x="60" y="0"/>
                  <a:pt x="60" y="0"/>
                  <a:pt x="60" y="0"/>
                </a:cubicBezTo>
                <a:cubicBezTo>
                  <a:pt x="60" y="10"/>
                  <a:pt x="60" y="10"/>
                  <a:pt x="60" y="10"/>
                </a:cubicBezTo>
                <a:cubicBezTo>
                  <a:pt x="72" y="11"/>
                  <a:pt x="81" y="15"/>
                  <a:pt x="87" y="21"/>
                </a:cubicBezTo>
                <a:cubicBezTo>
                  <a:pt x="94" y="27"/>
                  <a:pt x="99" y="35"/>
                  <a:pt x="100" y="45"/>
                </a:cubicBezTo>
                <a:cubicBezTo>
                  <a:pt x="73" y="49"/>
                  <a:pt x="73" y="49"/>
                  <a:pt x="73" y="49"/>
                </a:cubicBezTo>
                <a:cubicBezTo>
                  <a:pt x="71" y="41"/>
                  <a:pt x="67" y="35"/>
                  <a:pt x="60" y="32"/>
                </a:cubicBezTo>
                <a:cubicBezTo>
                  <a:pt x="60" y="72"/>
                  <a:pt x="60" y="72"/>
                  <a:pt x="60" y="72"/>
                </a:cubicBezTo>
                <a:cubicBezTo>
                  <a:pt x="77" y="76"/>
                  <a:pt x="89" y="82"/>
                  <a:pt x="95" y="89"/>
                </a:cubicBezTo>
                <a:cubicBezTo>
                  <a:pt x="102" y="96"/>
                  <a:pt x="105" y="105"/>
                  <a:pt x="105" y="116"/>
                </a:cubicBezTo>
                <a:cubicBezTo>
                  <a:pt x="105" y="128"/>
                  <a:pt x="101" y="139"/>
                  <a:pt x="93" y="147"/>
                </a:cubicBezTo>
                <a:cubicBezTo>
                  <a:pt x="85" y="156"/>
                  <a:pt x="74" y="161"/>
                  <a:pt x="60" y="163"/>
                </a:cubicBezTo>
                <a:cubicBezTo>
                  <a:pt x="60" y="182"/>
                  <a:pt x="60" y="182"/>
                  <a:pt x="60" y="182"/>
                </a:cubicBezTo>
                <a:cubicBezTo>
                  <a:pt x="45" y="182"/>
                  <a:pt x="45" y="182"/>
                  <a:pt x="45" y="182"/>
                </a:cubicBezTo>
                <a:cubicBezTo>
                  <a:pt x="45" y="163"/>
                  <a:pt x="45" y="163"/>
                  <a:pt x="45" y="163"/>
                </a:cubicBezTo>
                <a:cubicBezTo>
                  <a:pt x="32" y="162"/>
                  <a:pt x="22" y="157"/>
                  <a:pt x="14" y="150"/>
                </a:cubicBezTo>
                <a:cubicBezTo>
                  <a:pt x="7" y="143"/>
                  <a:pt x="2" y="132"/>
                  <a:pt x="0" y="119"/>
                </a:cubicBezTo>
                <a:cubicBezTo>
                  <a:pt x="28" y="116"/>
                  <a:pt x="28" y="116"/>
                  <a:pt x="28" y="116"/>
                </a:cubicBezTo>
                <a:cubicBezTo>
                  <a:pt x="29" y="122"/>
                  <a:pt x="31" y="126"/>
                  <a:pt x="34" y="130"/>
                </a:cubicBezTo>
                <a:cubicBezTo>
                  <a:pt x="37" y="134"/>
                  <a:pt x="41" y="137"/>
                  <a:pt x="45" y="139"/>
                </a:cubicBezTo>
                <a:close/>
                <a:moveTo>
                  <a:pt x="45" y="32"/>
                </a:moveTo>
                <a:cubicBezTo>
                  <a:pt x="40" y="33"/>
                  <a:pt x="37" y="36"/>
                  <a:pt x="35" y="39"/>
                </a:cubicBezTo>
                <a:cubicBezTo>
                  <a:pt x="32" y="42"/>
                  <a:pt x="31" y="46"/>
                  <a:pt x="31" y="50"/>
                </a:cubicBezTo>
                <a:cubicBezTo>
                  <a:pt x="31" y="53"/>
                  <a:pt x="32" y="57"/>
                  <a:pt x="34" y="60"/>
                </a:cubicBezTo>
                <a:cubicBezTo>
                  <a:pt x="36" y="63"/>
                  <a:pt x="40" y="65"/>
                  <a:pt x="45" y="67"/>
                </a:cubicBezTo>
                <a:lnTo>
                  <a:pt x="45" y="32"/>
                </a:lnTo>
                <a:close/>
                <a:moveTo>
                  <a:pt x="60" y="140"/>
                </a:moveTo>
                <a:cubicBezTo>
                  <a:pt x="66" y="139"/>
                  <a:pt x="70" y="137"/>
                  <a:pt x="73" y="133"/>
                </a:cubicBezTo>
                <a:cubicBezTo>
                  <a:pt x="77" y="129"/>
                  <a:pt x="78" y="125"/>
                  <a:pt x="78" y="120"/>
                </a:cubicBezTo>
                <a:cubicBezTo>
                  <a:pt x="78" y="115"/>
                  <a:pt x="77" y="111"/>
                  <a:pt x="74" y="108"/>
                </a:cubicBezTo>
                <a:cubicBezTo>
                  <a:pt x="71" y="105"/>
                  <a:pt x="67" y="102"/>
                  <a:pt x="60" y="101"/>
                </a:cubicBezTo>
                <a:lnTo>
                  <a:pt x="60" y="140"/>
                </a:lnTo>
                <a:close/>
              </a:path>
            </a:pathLst>
          </a:custGeom>
          <a:solidFill>
            <a:srgbClr val="00B0F0"/>
          </a:solidFill>
          <a:ln>
            <a:noFill/>
          </a:ln>
        </p:spPr>
        <p:txBody>
          <a:bodyPr vert="horz" wrap="square" lIns="68553" tIns="34277" rIns="68553" bIns="34277" numCol="1" anchor="t" anchorCtr="0" compatLnSpc="1"/>
          <a:lstStyle/>
          <a:p>
            <a:endParaRPr lang="zh-CN" altLang="en-US" sz="1015">
              <a:solidFill>
                <a:schemeClr val="tx2"/>
              </a:solidFill>
              <a:cs typeface="+mn-ea"/>
            </a:endParaRPr>
          </a:p>
        </p:txBody>
      </p:sp>
      <p:sp>
        <p:nvSpPr>
          <p:cNvPr id="177" name="TextBox 33"/>
          <p:cNvSpPr txBox="1"/>
          <p:nvPr/>
        </p:nvSpPr>
        <p:spPr>
          <a:xfrm>
            <a:off x="3578101" y="1081795"/>
            <a:ext cx="3746535" cy="583852"/>
          </a:xfrm>
          <a:prstGeom prst="rect">
            <a:avLst/>
          </a:prstGeom>
          <a:noFill/>
        </p:spPr>
        <p:txBody>
          <a:bodyPr wrap="square" lIns="68553" tIns="34277" rIns="68553" bIns="34277" rtlCol="0">
            <a:spAutoFit/>
          </a:bodyPr>
          <a:lstStyle/>
          <a:p>
            <a:pPr>
              <a:lnSpc>
                <a:spcPct val="130000"/>
              </a:lnSpc>
            </a:pPr>
            <a:r>
              <a:rPr lang="zh-CN" altLang="en-US" sz="900" dirty="0">
                <a:solidFill>
                  <a:schemeClr val="tx2"/>
                </a:solidFill>
                <a:latin typeface="+mn-ea"/>
                <a:cs typeface="+mn-ea"/>
              </a:rPr>
              <a:t>您的内容打在这里，或者通过复制您的文本后，在此框中选择粘贴，并选择只保留文字。您的内容打在</a:t>
            </a:r>
            <a:r>
              <a:rPr lang="zh-CN" altLang="en-US" sz="900">
                <a:solidFill>
                  <a:schemeClr val="tx2"/>
                </a:solidFill>
                <a:latin typeface="+mn-ea"/>
                <a:cs typeface="+mn-ea"/>
              </a:rPr>
              <a:t>这里，或者通过通过复制您的文本。您的内容打在这里，或者通过通过复制您的文本。</a:t>
            </a:r>
            <a:endParaRPr lang="zh-CN" altLang="en-US" sz="900">
              <a:solidFill>
                <a:schemeClr val="tx2"/>
              </a:solidFill>
              <a:latin typeface="+mn-ea"/>
              <a:cs typeface="+mn-ea"/>
            </a:endParaRPr>
          </a:p>
        </p:txBody>
      </p:sp>
      <p:sp>
        <p:nvSpPr>
          <p:cNvPr id="179" name="TextBox 35"/>
          <p:cNvSpPr txBox="1"/>
          <p:nvPr/>
        </p:nvSpPr>
        <p:spPr>
          <a:xfrm>
            <a:off x="3578101" y="2389658"/>
            <a:ext cx="3746535" cy="789421"/>
          </a:xfrm>
          <a:prstGeom prst="rect">
            <a:avLst/>
          </a:prstGeom>
          <a:noFill/>
        </p:spPr>
        <p:txBody>
          <a:bodyPr wrap="square" lIns="68553" tIns="34277" rIns="68553" bIns="34277" rtlCol="0">
            <a:spAutoFit/>
          </a:bodyPr>
          <a:lstStyle/>
          <a:p>
            <a:pPr>
              <a:lnSpc>
                <a:spcPct val="130000"/>
              </a:lnSpc>
            </a:pPr>
            <a:r>
              <a:rPr lang="zh-CN" altLang="en-US" sz="900" dirty="0">
                <a:solidFill>
                  <a:schemeClr val="tx2"/>
                </a:solidFill>
                <a:latin typeface="+mn-ea"/>
                <a:cs typeface="+mn-ea"/>
              </a:rPr>
              <a:t>您的内容打在这里，或者通过复制您的文本后，在此框中选择粘贴，并选择只保留文字。您的内容打在这里，或者通过通过复制您的文本。您的内容打在这里，或者通过复制您的文本后，在此框中选择粘贴，并选择只保留文字。</a:t>
            </a:r>
            <a:endParaRPr lang="zh-CN" altLang="en-US" sz="900" dirty="0">
              <a:solidFill>
                <a:schemeClr val="tx2"/>
              </a:solidFill>
              <a:latin typeface="+mn-ea"/>
              <a:cs typeface="+mn-ea"/>
            </a:endParaRPr>
          </a:p>
        </p:txBody>
      </p:sp>
      <p:sp>
        <p:nvSpPr>
          <p:cNvPr id="180" name="TextBox 36"/>
          <p:cNvSpPr txBox="1"/>
          <p:nvPr/>
        </p:nvSpPr>
        <p:spPr>
          <a:xfrm>
            <a:off x="3569198" y="2043409"/>
            <a:ext cx="1704881" cy="363561"/>
          </a:xfrm>
          <a:prstGeom prst="rect">
            <a:avLst/>
          </a:prstGeom>
          <a:noFill/>
        </p:spPr>
        <p:txBody>
          <a:bodyPr wrap="square" lIns="68553" tIns="0" rIns="68553" bIns="0" rtlCol="0" anchor="t">
            <a:spAutoFit/>
          </a:bodyPr>
          <a:lstStyle/>
          <a:p>
            <a:pPr>
              <a:lnSpc>
                <a:spcPct val="150000"/>
              </a:lnSpc>
            </a:pPr>
            <a:r>
              <a:rPr lang="zh-CN" altLang="en-US" sz="1575" dirty="0">
                <a:solidFill>
                  <a:schemeClr val="tx2"/>
                </a:solidFill>
                <a:latin typeface="+mn-ea"/>
                <a:cs typeface="+mn-ea"/>
              </a:rPr>
              <a:t>点击添加标题</a:t>
            </a:r>
            <a:endParaRPr lang="zh-CN" altLang="en-US" sz="1575" dirty="0">
              <a:solidFill>
                <a:schemeClr val="tx2"/>
              </a:solidFill>
              <a:latin typeface="+mn-ea"/>
              <a:cs typeface="+mn-ea"/>
            </a:endParaRPr>
          </a:p>
        </p:txBody>
      </p:sp>
      <p:sp>
        <p:nvSpPr>
          <p:cNvPr id="181" name="TextBox 37"/>
          <p:cNvSpPr txBox="1"/>
          <p:nvPr/>
        </p:nvSpPr>
        <p:spPr>
          <a:xfrm>
            <a:off x="3578101" y="3739809"/>
            <a:ext cx="3746535" cy="403802"/>
          </a:xfrm>
          <a:prstGeom prst="rect">
            <a:avLst/>
          </a:prstGeom>
          <a:noFill/>
        </p:spPr>
        <p:txBody>
          <a:bodyPr wrap="square" lIns="68553" tIns="34277" rIns="68553" bIns="34277" rtlCol="0">
            <a:spAutoFit/>
          </a:bodyPr>
          <a:lstStyle/>
          <a:p>
            <a:pPr>
              <a:lnSpc>
                <a:spcPct val="130000"/>
              </a:lnSpc>
            </a:pPr>
            <a:r>
              <a:rPr lang="zh-CN" altLang="en-US" sz="900" dirty="0">
                <a:solidFill>
                  <a:schemeClr val="tx2"/>
                </a:solidFill>
                <a:latin typeface="+mn-ea"/>
                <a:cs typeface="+mn-ea"/>
              </a:rPr>
              <a:t>您的内容打在这里，或者通过复制您的文本后，在此框中选择粘贴，并选择只保留文字。您的内容打在</a:t>
            </a:r>
            <a:r>
              <a:rPr lang="zh-CN" altLang="en-US" sz="900">
                <a:solidFill>
                  <a:schemeClr val="tx2"/>
                </a:solidFill>
                <a:latin typeface="+mn-ea"/>
                <a:cs typeface="+mn-ea"/>
              </a:rPr>
              <a:t>这里，或者通过通过复制您的文本。</a:t>
            </a:r>
            <a:endParaRPr lang="zh-CN" altLang="en-US" sz="900">
              <a:solidFill>
                <a:schemeClr val="tx2"/>
              </a:solidFill>
              <a:latin typeface="+mn-ea"/>
              <a:cs typeface="+mn-ea"/>
            </a:endParaRPr>
          </a:p>
        </p:txBody>
      </p:sp>
      <p:sp>
        <p:nvSpPr>
          <p:cNvPr id="182" name="TextBox 38"/>
          <p:cNvSpPr txBox="1"/>
          <p:nvPr/>
        </p:nvSpPr>
        <p:spPr>
          <a:xfrm>
            <a:off x="3569198" y="3393559"/>
            <a:ext cx="1704881" cy="363561"/>
          </a:xfrm>
          <a:prstGeom prst="rect">
            <a:avLst/>
          </a:prstGeom>
          <a:noFill/>
        </p:spPr>
        <p:txBody>
          <a:bodyPr wrap="square" lIns="68553" tIns="0" rIns="68553" bIns="0" rtlCol="0" anchor="t">
            <a:spAutoFit/>
          </a:bodyPr>
          <a:lstStyle/>
          <a:p>
            <a:pPr>
              <a:lnSpc>
                <a:spcPct val="150000"/>
              </a:lnSpc>
            </a:pPr>
            <a:r>
              <a:rPr lang="zh-CN" altLang="en-US" sz="1575">
                <a:solidFill>
                  <a:schemeClr val="tx2"/>
                </a:solidFill>
                <a:latin typeface="+mn-ea"/>
                <a:cs typeface="+mn-ea"/>
              </a:rPr>
              <a:t>点击添加标题</a:t>
            </a:r>
            <a:endParaRPr lang="zh-CN" altLang="en-US" sz="1575">
              <a:solidFill>
                <a:schemeClr val="tx2"/>
              </a:solidFill>
              <a:latin typeface="+mn-ea"/>
              <a:cs typeface="+mn-ea"/>
            </a:endParaRPr>
          </a:p>
        </p:txBody>
      </p:sp>
      <p:cxnSp>
        <p:nvCxnSpPr>
          <p:cNvPr id="183" name="直接箭头连接符 182"/>
          <p:cNvCxnSpPr>
            <a:stCxn id="171" idx="1"/>
          </p:cNvCxnSpPr>
          <p:nvPr/>
        </p:nvCxnSpPr>
        <p:spPr>
          <a:xfrm>
            <a:off x="2678931" y="1949238"/>
            <a:ext cx="4537736" cy="0"/>
          </a:xfrm>
          <a:prstGeom prst="straightConnector1">
            <a:avLst/>
          </a:prstGeom>
          <a:ln>
            <a:solidFill>
              <a:srgbClr val="00B0F0"/>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4" name="直接箭头连接符 183"/>
          <p:cNvCxnSpPr>
            <a:stCxn id="172" idx="1"/>
          </p:cNvCxnSpPr>
          <p:nvPr/>
        </p:nvCxnSpPr>
        <p:spPr>
          <a:xfrm>
            <a:off x="2678931" y="3237460"/>
            <a:ext cx="4537736" cy="0"/>
          </a:xfrm>
          <a:prstGeom prst="straightConnector1">
            <a:avLst/>
          </a:prstGeom>
          <a:ln>
            <a:solidFill>
              <a:srgbClr val="00B0F0"/>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5" name="直接箭头连接符 184"/>
          <p:cNvCxnSpPr>
            <a:stCxn id="173" idx="1"/>
          </p:cNvCxnSpPr>
          <p:nvPr/>
        </p:nvCxnSpPr>
        <p:spPr>
          <a:xfrm>
            <a:off x="2678931" y="4527683"/>
            <a:ext cx="4537736" cy="0"/>
          </a:xfrm>
          <a:prstGeom prst="straightConnector1">
            <a:avLst/>
          </a:prstGeom>
          <a:ln>
            <a:solidFill>
              <a:srgbClr val="00B0F0"/>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2" presetClass="entr" presetSubtype="1" decel="100000" fill="hold" grpId="0" nodeType="afterEffect">
                                  <p:stCondLst>
                                    <p:cond delay="0"/>
                                  </p:stCondLst>
                                  <p:childTnLst>
                                    <p:set>
                                      <p:cBhvr>
                                        <p:cTn id="19" dur="1" fill="hold">
                                          <p:stCondLst>
                                            <p:cond delay="0"/>
                                          </p:stCondLst>
                                        </p:cTn>
                                        <p:tgtEl>
                                          <p:spTgt spid="171"/>
                                        </p:tgtEl>
                                        <p:attrNameLst>
                                          <p:attrName>style.visibility</p:attrName>
                                        </p:attrNameLst>
                                      </p:cBhvr>
                                      <p:to>
                                        <p:strVal val="visible"/>
                                      </p:to>
                                    </p:set>
                                    <p:anim calcmode="lin" valueType="num">
                                      <p:cBhvr additive="base">
                                        <p:cTn id="20" dur="500" fill="hold"/>
                                        <p:tgtEl>
                                          <p:spTgt spid="171"/>
                                        </p:tgtEl>
                                        <p:attrNameLst>
                                          <p:attrName>ppt_x</p:attrName>
                                        </p:attrNameLst>
                                      </p:cBhvr>
                                      <p:tavLst>
                                        <p:tav tm="0">
                                          <p:val>
                                            <p:strVal val="#ppt_x"/>
                                          </p:val>
                                        </p:tav>
                                        <p:tav tm="100000">
                                          <p:val>
                                            <p:strVal val="#ppt_x"/>
                                          </p:val>
                                        </p:tav>
                                      </p:tavLst>
                                    </p:anim>
                                    <p:anim calcmode="lin" valueType="num">
                                      <p:cBhvr additive="base">
                                        <p:cTn id="21" dur="500" fill="hold"/>
                                        <p:tgtEl>
                                          <p:spTgt spid="171"/>
                                        </p:tgtEl>
                                        <p:attrNameLst>
                                          <p:attrName>ppt_y</p:attrName>
                                        </p:attrNameLst>
                                      </p:cBhvr>
                                      <p:tavLst>
                                        <p:tav tm="0">
                                          <p:val>
                                            <p:strVal val="0-#ppt_h/2"/>
                                          </p:val>
                                        </p:tav>
                                        <p:tav tm="100000">
                                          <p:val>
                                            <p:strVal val="#ppt_y"/>
                                          </p:val>
                                        </p:tav>
                                      </p:tavLst>
                                    </p:anim>
                                  </p:childTnLst>
                                </p:cTn>
                              </p:par>
                              <p:par>
                                <p:cTn id="22" presetID="2" presetClass="entr" presetSubtype="1" decel="100000" fill="hold" grpId="0" nodeType="withEffect">
                                  <p:stCondLst>
                                    <p:cond delay="0"/>
                                  </p:stCondLst>
                                  <p:childTnLst>
                                    <p:set>
                                      <p:cBhvr>
                                        <p:cTn id="23" dur="1" fill="hold">
                                          <p:stCondLst>
                                            <p:cond delay="0"/>
                                          </p:stCondLst>
                                        </p:cTn>
                                        <p:tgtEl>
                                          <p:spTgt spid="172"/>
                                        </p:tgtEl>
                                        <p:attrNameLst>
                                          <p:attrName>style.visibility</p:attrName>
                                        </p:attrNameLst>
                                      </p:cBhvr>
                                      <p:to>
                                        <p:strVal val="visible"/>
                                      </p:to>
                                    </p:set>
                                    <p:anim calcmode="lin" valueType="num">
                                      <p:cBhvr additive="base">
                                        <p:cTn id="24" dur="500" fill="hold"/>
                                        <p:tgtEl>
                                          <p:spTgt spid="172"/>
                                        </p:tgtEl>
                                        <p:attrNameLst>
                                          <p:attrName>ppt_x</p:attrName>
                                        </p:attrNameLst>
                                      </p:cBhvr>
                                      <p:tavLst>
                                        <p:tav tm="0">
                                          <p:val>
                                            <p:strVal val="#ppt_x"/>
                                          </p:val>
                                        </p:tav>
                                        <p:tav tm="100000">
                                          <p:val>
                                            <p:strVal val="#ppt_x"/>
                                          </p:val>
                                        </p:tav>
                                      </p:tavLst>
                                    </p:anim>
                                    <p:anim calcmode="lin" valueType="num">
                                      <p:cBhvr additive="base">
                                        <p:cTn id="25" dur="500" fill="hold"/>
                                        <p:tgtEl>
                                          <p:spTgt spid="172"/>
                                        </p:tgtEl>
                                        <p:attrNameLst>
                                          <p:attrName>ppt_y</p:attrName>
                                        </p:attrNameLst>
                                      </p:cBhvr>
                                      <p:tavLst>
                                        <p:tav tm="0">
                                          <p:val>
                                            <p:strVal val="0-#ppt_h/2"/>
                                          </p:val>
                                        </p:tav>
                                        <p:tav tm="100000">
                                          <p:val>
                                            <p:strVal val="#ppt_y"/>
                                          </p:val>
                                        </p:tav>
                                      </p:tavLst>
                                    </p:anim>
                                  </p:childTnLst>
                                </p:cTn>
                              </p:par>
                              <p:par>
                                <p:cTn id="26" presetID="2" presetClass="entr" presetSubtype="1" decel="100000" fill="hold" grpId="0" nodeType="withEffect">
                                  <p:stCondLst>
                                    <p:cond delay="0"/>
                                  </p:stCondLst>
                                  <p:childTnLst>
                                    <p:set>
                                      <p:cBhvr>
                                        <p:cTn id="27" dur="1" fill="hold">
                                          <p:stCondLst>
                                            <p:cond delay="0"/>
                                          </p:stCondLst>
                                        </p:cTn>
                                        <p:tgtEl>
                                          <p:spTgt spid="173"/>
                                        </p:tgtEl>
                                        <p:attrNameLst>
                                          <p:attrName>style.visibility</p:attrName>
                                        </p:attrNameLst>
                                      </p:cBhvr>
                                      <p:to>
                                        <p:strVal val="visible"/>
                                      </p:to>
                                    </p:set>
                                    <p:anim calcmode="lin" valueType="num">
                                      <p:cBhvr additive="base">
                                        <p:cTn id="28" dur="500" fill="hold"/>
                                        <p:tgtEl>
                                          <p:spTgt spid="173"/>
                                        </p:tgtEl>
                                        <p:attrNameLst>
                                          <p:attrName>ppt_x</p:attrName>
                                        </p:attrNameLst>
                                      </p:cBhvr>
                                      <p:tavLst>
                                        <p:tav tm="0">
                                          <p:val>
                                            <p:strVal val="#ppt_x"/>
                                          </p:val>
                                        </p:tav>
                                        <p:tav tm="100000">
                                          <p:val>
                                            <p:strVal val="#ppt_x"/>
                                          </p:val>
                                        </p:tav>
                                      </p:tavLst>
                                    </p:anim>
                                    <p:anim calcmode="lin" valueType="num">
                                      <p:cBhvr additive="base">
                                        <p:cTn id="29" dur="500" fill="hold"/>
                                        <p:tgtEl>
                                          <p:spTgt spid="173"/>
                                        </p:tgtEl>
                                        <p:attrNameLst>
                                          <p:attrName>ppt_y</p:attrName>
                                        </p:attrNameLst>
                                      </p:cBhvr>
                                      <p:tavLst>
                                        <p:tav tm="0">
                                          <p:val>
                                            <p:strVal val="0-#ppt_h/2"/>
                                          </p:val>
                                        </p:tav>
                                        <p:tav tm="100000">
                                          <p:val>
                                            <p:strVal val="#ppt_y"/>
                                          </p:val>
                                        </p:tav>
                                      </p:tavLst>
                                    </p:anim>
                                  </p:childTnLst>
                                </p:cTn>
                              </p:par>
                            </p:childTnLst>
                          </p:cTn>
                        </p:par>
                        <p:par>
                          <p:cTn id="30" fill="hold">
                            <p:stCondLst>
                              <p:cond delay="1000"/>
                            </p:stCondLst>
                            <p:childTnLst>
                              <p:par>
                                <p:cTn id="31" presetID="14" presetClass="entr" presetSubtype="10" fill="hold" grpId="0" nodeType="afterEffect">
                                  <p:stCondLst>
                                    <p:cond delay="0"/>
                                  </p:stCondLst>
                                  <p:childTnLst>
                                    <p:set>
                                      <p:cBhvr>
                                        <p:cTn id="32" dur="1" fill="hold">
                                          <p:stCondLst>
                                            <p:cond delay="0"/>
                                          </p:stCondLst>
                                        </p:cTn>
                                        <p:tgtEl>
                                          <p:spTgt spid="175"/>
                                        </p:tgtEl>
                                        <p:attrNameLst>
                                          <p:attrName>style.visibility</p:attrName>
                                        </p:attrNameLst>
                                      </p:cBhvr>
                                      <p:to>
                                        <p:strVal val="visible"/>
                                      </p:to>
                                    </p:set>
                                    <p:animEffect transition="in" filter="randombar(horizontal)">
                                      <p:cBhvr>
                                        <p:cTn id="33" dur="500"/>
                                        <p:tgtEl>
                                          <p:spTgt spid="175"/>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174"/>
                                        </p:tgtEl>
                                        <p:attrNameLst>
                                          <p:attrName>style.visibility</p:attrName>
                                        </p:attrNameLst>
                                      </p:cBhvr>
                                      <p:to>
                                        <p:strVal val="visible"/>
                                      </p:to>
                                    </p:set>
                                    <p:animEffect transition="in" filter="randombar(horizontal)">
                                      <p:cBhvr>
                                        <p:cTn id="36" dur="500"/>
                                        <p:tgtEl>
                                          <p:spTgt spid="174"/>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176"/>
                                        </p:tgtEl>
                                        <p:attrNameLst>
                                          <p:attrName>style.visibility</p:attrName>
                                        </p:attrNameLst>
                                      </p:cBhvr>
                                      <p:to>
                                        <p:strVal val="visible"/>
                                      </p:to>
                                    </p:set>
                                    <p:animEffect transition="in" filter="randombar(horizontal)">
                                      <p:cBhvr>
                                        <p:cTn id="39" dur="500"/>
                                        <p:tgtEl>
                                          <p:spTgt spid="176"/>
                                        </p:tgtEl>
                                      </p:cBhvr>
                                    </p:animEffect>
                                  </p:childTnLst>
                                </p:cTn>
                              </p:par>
                              <p:par>
                                <p:cTn id="40" presetID="22" presetClass="entr" presetSubtype="8" fill="hold" nodeType="withEffect">
                                  <p:stCondLst>
                                    <p:cond delay="0"/>
                                  </p:stCondLst>
                                  <p:childTnLst>
                                    <p:set>
                                      <p:cBhvr>
                                        <p:cTn id="41" dur="1" fill="hold">
                                          <p:stCondLst>
                                            <p:cond delay="0"/>
                                          </p:stCondLst>
                                        </p:cTn>
                                        <p:tgtEl>
                                          <p:spTgt spid="183"/>
                                        </p:tgtEl>
                                        <p:attrNameLst>
                                          <p:attrName>style.visibility</p:attrName>
                                        </p:attrNameLst>
                                      </p:cBhvr>
                                      <p:to>
                                        <p:strVal val="visible"/>
                                      </p:to>
                                    </p:set>
                                    <p:animEffect transition="in" filter="wipe(left)">
                                      <p:cBhvr>
                                        <p:cTn id="42" dur="500"/>
                                        <p:tgtEl>
                                          <p:spTgt spid="183"/>
                                        </p:tgtEl>
                                      </p:cBhvr>
                                    </p:animEffect>
                                  </p:childTnLst>
                                </p:cTn>
                              </p:par>
                              <p:par>
                                <p:cTn id="43" presetID="22" presetClass="entr" presetSubtype="8" fill="hold" nodeType="withEffect">
                                  <p:stCondLst>
                                    <p:cond delay="0"/>
                                  </p:stCondLst>
                                  <p:childTnLst>
                                    <p:set>
                                      <p:cBhvr>
                                        <p:cTn id="44" dur="1" fill="hold">
                                          <p:stCondLst>
                                            <p:cond delay="0"/>
                                          </p:stCondLst>
                                        </p:cTn>
                                        <p:tgtEl>
                                          <p:spTgt spid="184"/>
                                        </p:tgtEl>
                                        <p:attrNameLst>
                                          <p:attrName>style.visibility</p:attrName>
                                        </p:attrNameLst>
                                      </p:cBhvr>
                                      <p:to>
                                        <p:strVal val="visible"/>
                                      </p:to>
                                    </p:set>
                                    <p:animEffect transition="in" filter="wipe(left)">
                                      <p:cBhvr>
                                        <p:cTn id="45" dur="500"/>
                                        <p:tgtEl>
                                          <p:spTgt spid="184"/>
                                        </p:tgtEl>
                                      </p:cBhvr>
                                    </p:animEffect>
                                  </p:childTnLst>
                                </p:cTn>
                              </p:par>
                              <p:par>
                                <p:cTn id="46" presetID="22" presetClass="entr" presetSubtype="8" fill="hold" nodeType="withEffect">
                                  <p:stCondLst>
                                    <p:cond delay="0"/>
                                  </p:stCondLst>
                                  <p:childTnLst>
                                    <p:set>
                                      <p:cBhvr>
                                        <p:cTn id="47" dur="1" fill="hold">
                                          <p:stCondLst>
                                            <p:cond delay="0"/>
                                          </p:stCondLst>
                                        </p:cTn>
                                        <p:tgtEl>
                                          <p:spTgt spid="185"/>
                                        </p:tgtEl>
                                        <p:attrNameLst>
                                          <p:attrName>style.visibility</p:attrName>
                                        </p:attrNameLst>
                                      </p:cBhvr>
                                      <p:to>
                                        <p:strVal val="visible"/>
                                      </p:to>
                                    </p:set>
                                    <p:animEffect transition="in" filter="wipe(left)">
                                      <p:cBhvr>
                                        <p:cTn id="48" dur="500"/>
                                        <p:tgtEl>
                                          <p:spTgt spid="185"/>
                                        </p:tgtEl>
                                      </p:cBhvr>
                                    </p:animEffect>
                                  </p:childTnLst>
                                </p:cTn>
                              </p:par>
                            </p:childTnLst>
                          </p:cTn>
                        </p:par>
                        <p:par>
                          <p:cTn id="49" fill="hold">
                            <p:stCondLst>
                              <p:cond delay="1500"/>
                            </p:stCondLst>
                            <p:childTnLst>
                              <p:par>
                                <p:cTn id="50" presetID="22" presetClass="entr" presetSubtype="8" fill="hold" grpId="0" nodeType="afterEffect">
                                  <p:stCondLst>
                                    <p:cond delay="0"/>
                                  </p:stCondLst>
                                  <p:childTnLst>
                                    <p:set>
                                      <p:cBhvr>
                                        <p:cTn id="51" dur="1" fill="hold">
                                          <p:stCondLst>
                                            <p:cond delay="0"/>
                                          </p:stCondLst>
                                        </p:cTn>
                                        <p:tgtEl>
                                          <p:spTgt spid="177"/>
                                        </p:tgtEl>
                                        <p:attrNameLst>
                                          <p:attrName>style.visibility</p:attrName>
                                        </p:attrNameLst>
                                      </p:cBhvr>
                                      <p:to>
                                        <p:strVal val="visible"/>
                                      </p:to>
                                    </p:set>
                                    <p:animEffect transition="in" filter="wipe(left)">
                                      <p:cBhvr>
                                        <p:cTn id="52" dur="500"/>
                                        <p:tgtEl>
                                          <p:spTgt spid="177"/>
                                        </p:tgtEl>
                                      </p:cBhvr>
                                    </p:animEffect>
                                  </p:childTnLst>
                                </p:cTn>
                              </p:par>
                            </p:childTnLst>
                          </p:cTn>
                        </p:par>
                        <p:par>
                          <p:cTn id="53" fill="hold">
                            <p:stCondLst>
                              <p:cond delay="2000"/>
                            </p:stCondLst>
                            <p:childTnLst>
                              <p:par>
                                <p:cTn id="54" presetID="22" presetClass="entr" presetSubtype="8" fill="hold" grpId="0" nodeType="afterEffect">
                                  <p:stCondLst>
                                    <p:cond delay="0"/>
                                  </p:stCondLst>
                                  <p:childTnLst>
                                    <p:set>
                                      <p:cBhvr>
                                        <p:cTn id="55" dur="1" fill="hold">
                                          <p:stCondLst>
                                            <p:cond delay="0"/>
                                          </p:stCondLst>
                                        </p:cTn>
                                        <p:tgtEl>
                                          <p:spTgt spid="179"/>
                                        </p:tgtEl>
                                        <p:attrNameLst>
                                          <p:attrName>style.visibility</p:attrName>
                                        </p:attrNameLst>
                                      </p:cBhvr>
                                      <p:to>
                                        <p:strVal val="visible"/>
                                      </p:to>
                                    </p:set>
                                    <p:animEffect transition="in" filter="wipe(left)">
                                      <p:cBhvr>
                                        <p:cTn id="56" dur="500"/>
                                        <p:tgtEl>
                                          <p:spTgt spid="179"/>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180"/>
                                        </p:tgtEl>
                                        <p:attrNameLst>
                                          <p:attrName>style.visibility</p:attrName>
                                        </p:attrNameLst>
                                      </p:cBhvr>
                                      <p:to>
                                        <p:strVal val="visible"/>
                                      </p:to>
                                    </p:set>
                                    <p:animEffect transition="in" filter="wipe(left)">
                                      <p:cBhvr>
                                        <p:cTn id="59" dur="500"/>
                                        <p:tgtEl>
                                          <p:spTgt spid="180"/>
                                        </p:tgtEl>
                                      </p:cBhvr>
                                    </p:animEffect>
                                  </p:childTnLst>
                                </p:cTn>
                              </p:par>
                            </p:childTnLst>
                          </p:cTn>
                        </p:par>
                        <p:par>
                          <p:cTn id="60" fill="hold">
                            <p:stCondLst>
                              <p:cond delay="2500"/>
                            </p:stCondLst>
                            <p:childTnLst>
                              <p:par>
                                <p:cTn id="61" presetID="22" presetClass="entr" presetSubtype="8" fill="hold" grpId="0" nodeType="afterEffect">
                                  <p:stCondLst>
                                    <p:cond delay="0"/>
                                  </p:stCondLst>
                                  <p:childTnLst>
                                    <p:set>
                                      <p:cBhvr>
                                        <p:cTn id="62" dur="1" fill="hold">
                                          <p:stCondLst>
                                            <p:cond delay="0"/>
                                          </p:stCondLst>
                                        </p:cTn>
                                        <p:tgtEl>
                                          <p:spTgt spid="181"/>
                                        </p:tgtEl>
                                        <p:attrNameLst>
                                          <p:attrName>style.visibility</p:attrName>
                                        </p:attrNameLst>
                                      </p:cBhvr>
                                      <p:to>
                                        <p:strVal val="visible"/>
                                      </p:to>
                                    </p:set>
                                    <p:animEffect transition="in" filter="wipe(left)">
                                      <p:cBhvr>
                                        <p:cTn id="63" dur="500"/>
                                        <p:tgtEl>
                                          <p:spTgt spid="181"/>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182"/>
                                        </p:tgtEl>
                                        <p:attrNameLst>
                                          <p:attrName>style.visibility</p:attrName>
                                        </p:attrNameLst>
                                      </p:cBhvr>
                                      <p:to>
                                        <p:strVal val="visible"/>
                                      </p:to>
                                    </p:set>
                                    <p:animEffect transition="in" filter="wipe(left)">
                                      <p:cBhvr>
                                        <p:cTn id="66" dur="500"/>
                                        <p:tgtEl>
                                          <p:spTgt spid="182"/>
                                        </p:tgtEl>
                                      </p:cBhvr>
                                    </p:animEffect>
                                  </p:childTnLst>
                                </p:cTn>
                              </p:par>
                            </p:childTnLst>
                          </p:cTn>
                        </p:par>
                        <p:par>
                          <p:cTn id="67" fill="hold">
                            <p:stCondLst>
                              <p:cond delay="3000"/>
                            </p:stCondLst>
                            <p:childTnLst>
                              <p:par>
                                <p:cTn id="68" presetID="10" presetClass="entr" presetSubtype="0" fill="hold" grpId="0" nodeType="afterEffect">
                                  <p:stCondLst>
                                    <p:cond delay="0"/>
                                  </p:stCondLst>
                                  <p:childTnLst>
                                    <p:set>
                                      <p:cBhvr>
                                        <p:cTn id="69" dur="1" fill="hold">
                                          <p:stCondLst>
                                            <p:cond delay="0"/>
                                          </p:stCondLst>
                                        </p:cTn>
                                        <p:tgtEl>
                                          <p:spTgt spid="67"/>
                                        </p:tgtEl>
                                        <p:attrNameLst>
                                          <p:attrName>style.visibility</p:attrName>
                                        </p:attrNameLst>
                                      </p:cBhvr>
                                      <p:to>
                                        <p:strVal val="visible"/>
                                      </p:to>
                                    </p:set>
                                    <p:animEffect transition="in" filter="fade">
                                      <p:cBhvr>
                                        <p:cTn id="70" dur="20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67" grpId="0"/>
      <p:bldP spid="171" grpId="0" animBg="1"/>
      <p:bldP spid="172" grpId="0" animBg="1"/>
      <p:bldP spid="173" grpId="0" animBg="1"/>
      <p:bldP spid="174" grpId="0" animBg="1"/>
      <p:bldP spid="175" grpId="0" animBg="1"/>
      <p:bldP spid="176" grpId="0" animBg="1"/>
      <p:bldP spid="177" grpId="0"/>
      <p:bldP spid="179" grpId="0"/>
      <p:bldP spid="180" grpId="0"/>
      <p:bldP spid="181" grpId="0"/>
      <p:bldP spid="18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063731" y="144807"/>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研究综述</a:t>
            </a:r>
            <a:endParaRPr lang="zh-CN" altLang="en-US" sz="2000" b="1" spc="300" dirty="0">
              <a:solidFill>
                <a:srgbClr val="00B0F0"/>
              </a:solidFill>
              <a:latin typeface="+mn-ea"/>
              <a:cs typeface="+mn-ea"/>
            </a:endParaRPr>
          </a:p>
        </p:txBody>
      </p:sp>
      <p:sp>
        <p:nvSpPr>
          <p:cNvPr id="27" name="TextBox 26"/>
          <p:cNvSpPr txBox="1"/>
          <p:nvPr/>
        </p:nvSpPr>
        <p:spPr>
          <a:xfrm>
            <a:off x="2506586" y="206363"/>
            <a:ext cx="2168351"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RESEARCH REVIEW</a:t>
            </a:r>
            <a:endParaRPr lang="zh-CN" altLang="en-US" b="1" dirty="0">
              <a:solidFill>
                <a:srgbClr val="00B0F0"/>
              </a:solidFill>
            </a:endParaRPr>
          </a:p>
        </p:txBody>
      </p:sp>
      <p:cxnSp>
        <p:nvCxnSpPr>
          <p:cNvPr id="28" name="直接连接符 27"/>
          <p:cNvCxnSpPr/>
          <p:nvPr/>
        </p:nvCxnSpPr>
        <p:spPr>
          <a:xfrm>
            <a:off x="2461902" y="226776"/>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110" name="TextBox 109"/>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243" name="Freeform 471"/>
          <p:cNvSpPr>
            <a:spLocks noEditPoints="1"/>
          </p:cNvSpPr>
          <p:nvPr/>
        </p:nvSpPr>
        <p:spPr bwMode="auto">
          <a:xfrm>
            <a:off x="4753060" y="2885340"/>
            <a:ext cx="725144" cy="554225"/>
          </a:xfrm>
          <a:custGeom>
            <a:avLst/>
            <a:gdLst>
              <a:gd name="T0" fmla="*/ 103 w 106"/>
              <a:gd name="T1" fmla="*/ 44 h 81"/>
              <a:gd name="T2" fmla="*/ 85 w 106"/>
              <a:gd name="T3" fmla="*/ 26 h 81"/>
              <a:gd name="T4" fmla="*/ 66 w 106"/>
              <a:gd name="T5" fmla="*/ 7 h 81"/>
              <a:gd name="T6" fmla="*/ 47 w 106"/>
              <a:gd name="T7" fmla="*/ 26 h 81"/>
              <a:gd name="T8" fmla="*/ 29 w 106"/>
              <a:gd name="T9" fmla="*/ 44 h 81"/>
              <a:gd name="T10" fmla="*/ 4 w 106"/>
              <a:gd name="T11" fmla="*/ 44 h 81"/>
              <a:gd name="T12" fmla="*/ 4 w 106"/>
              <a:gd name="T13" fmla="*/ 81 h 81"/>
              <a:gd name="T14" fmla="*/ 66 w 106"/>
              <a:gd name="T15" fmla="*/ 81 h 81"/>
              <a:gd name="T16" fmla="*/ 66 w 106"/>
              <a:gd name="T17" fmla="*/ 53 h 81"/>
              <a:gd name="T18" fmla="*/ 84 w 106"/>
              <a:gd name="T19" fmla="*/ 53 h 81"/>
              <a:gd name="T20" fmla="*/ 84 w 106"/>
              <a:gd name="T21" fmla="*/ 81 h 81"/>
              <a:gd name="T22" fmla="*/ 103 w 106"/>
              <a:gd name="T23" fmla="*/ 81 h 81"/>
              <a:gd name="T24" fmla="*/ 103 w 106"/>
              <a:gd name="T25" fmla="*/ 44 h 81"/>
              <a:gd name="T26" fmla="*/ 25 w 106"/>
              <a:gd name="T27" fmla="*/ 66 h 81"/>
              <a:gd name="T28" fmla="*/ 11 w 106"/>
              <a:gd name="T29" fmla="*/ 66 h 81"/>
              <a:gd name="T30" fmla="*/ 11 w 106"/>
              <a:gd name="T31" fmla="*/ 52 h 81"/>
              <a:gd name="T32" fmla="*/ 25 w 106"/>
              <a:gd name="T33" fmla="*/ 52 h 81"/>
              <a:gd name="T34" fmla="*/ 25 w 106"/>
              <a:gd name="T35" fmla="*/ 66 h 81"/>
              <a:gd name="T36" fmla="*/ 47 w 106"/>
              <a:gd name="T37" fmla="*/ 66 h 81"/>
              <a:gd name="T38" fmla="*/ 33 w 106"/>
              <a:gd name="T39" fmla="*/ 66 h 81"/>
              <a:gd name="T40" fmla="*/ 33 w 106"/>
              <a:gd name="T41" fmla="*/ 52 h 81"/>
              <a:gd name="T42" fmla="*/ 47 w 106"/>
              <a:gd name="T43" fmla="*/ 52 h 81"/>
              <a:gd name="T44" fmla="*/ 47 w 106"/>
              <a:gd name="T45" fmla="*/ 66 h 81"/>
              <a:gd name="T46" fmla="*/ 63 w 106"/>
              <a:gd name="T47" fmla="*/ 38 h 81"/>
              <a:gd name="T48" fmla="*/ 56 w 106"/>
              <a:gd name="T49" fmla="*/ 31 h 81"/>
              <a:gd name="T50" fmla="*/ 63 w 106"/>
              <a:gd name="T51" fmla="*/ 25 h 81"/>
              <a:gd name="T52" fmla="*/ 70 w 106"/>
              <a:gd name="T53" fmla="*/ 31 h 81"/>
              <a:gd name="T54" fmla="*/ 63 w 106"/>
              <a:gd name="T55" fmla="*/ 38 h 81"/>
              <a:gd name="T56" fmla="*/ 106 w 106"/>
              <a:gd name="T57" fmla="*/ 40 h 81"/>
              <a:gd name="T58" fmla="*/ 104 w 106"/>
              <a:gd name="T59" fmla="*/ 42 h 81"/>
              <a:gd name="T60" fmla="*/ 66 w 106"/>
              <a:gd name="T61" fmla="*/ 3 h 81"/>
              <a:gd name="T62" fmla="*/ 28 w 106"/>
              <a:gd name="T63" fmla="*/ 41 h 81"/>
              <a:gd name="T64" fmla="*/ 28 w 106"/>
              <a:gd name="T65" fmla="*/ 42 h 81"/>
              <a:gd name="T66" fmla="*/ 0 w 106"/>
              <a:gd name="T67" fmla="*/ 42 h 81"/>
              <a:gd name="T68" fmla="*/ 21 w 106"/>
              <a:gd name="T69" fmla="*/ 20 h 81"/>
              <a:gd name="T70" fmla="*/ 47 w 106"/>
              <a:gd name="T71" fmla="*/ 20 h 81"/>
              <a:gd name="T72" fmla="*/ 66 w 106"/>
              <a:gd name="T73" fmla="*/ 0 h 81"/>
              <a:gd name="T74" fmla="*/ 87 w 106"/>
              <a:gd name="T75" fmla="*/ 21 h 81"/>
              <a:gd name="T76" fmla="*/ 87 w 106"/>
              <a:gd name="T77" fmla="*/ 9 h 81"/>
              <a:gd name="T78" fmla="*/ 95 w 106"/>
              <a:gd name="T79" fmla="*/ 9 h 81"/>
              <a:gd name="T80" fmla="*/ 95 w 106"/>
              <a:gd name="T81" fmla="*/ 30 h 81"/>
              <a:gd name="T82" fmla="*/ 106 w 106"/>
              <a:gd name="T83" fmla="*/ 4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6" h="81">
                <a:moveTo>
                  <a:pt x="103" y="44"/>
                </a:moveTo>
                <a:cubicBezTo>
                  <a:pt x="85" y="26"/>
                  <a:pt x="85" y="26"/>
                  <a:pt x="85" y="26"/>
                </a:cubicBezTo>
                <a:cubicBezTo>
                  <a:pt x="66" y="7"/>
                  <a:pt x="66" y="7"/>
                  <a:pt x="66" y="7"/>
                </a:cubicBezTo>
                <a:cubicBezTo>
                  <a:pt x="47" y="26"/>
                  <a:pt x="47" y="26"/>
                  <a:pt x="47" y="26"/>
                </a:cubicBezTo>
                <a:cubicBezTo>
                  <a:pt x="29" y="44"/>
                  <a:pt x="29" y="44"/>
                  <a:pt x="29" y="44"/>
                </a:cubicBezTo>
                <a:cubicBezTo>
                  <a:pt x="4" y="44"/>
                  <a:pt x="4" y="44"/>
                  <a:pt x="4" y="44"/>
                </a:cubicBezTo>
                <a:cubicBezTo>
                  <a:pt x="4" y="81"/>
                  <a:pt x="4" y="81"/>
                  <a:pt x="4" y="81"/>
                </a:cubicBezTo>
                <a:cubicBezTo>
                  <a:pt x="66" y="81"/>
                  <a:pt x="66" y="81"/>
                  <a:pt x="66" y="81"/>
                </a:cubicBezTo>
                <a:cubicBezTo>
                  <a:pt x="66" y="53"/>
                  <a:pt x="66" y="53"/>
                  <a:pt x="66" y="53"/>
                </a:cubicBezTo>
                <a:cubicBezTo>
                  <a:pt x="84" y="53"/>
                  <a:pt x="84" y="53"/>
                  <a:pt x="84" y="53"/>
                </a:cubicBezTo>
                <a:cubicBezTo>
                  <a:pt x="84" y="81"/>
                  <a:pt x="84" y="81"/>
                  <a:pt x="84" y="81"/>
                </a:cubicBezTo>
                <a:cubicBezTo>
                  <a:pt x="103" y="81"/>
                  <a:pt x="103" y="81"/>
                  <a:pt x="103" y="81"/>
                </a:cubicBezTo>
                <a:cubicBezTo>
                  <a:pt x="103" y="44"/>
                  <a:pt x="103" y="44"/>
                  <a:pt x="103" y="44"/>
                </a:cubicBezTo>
                <a:close/>
                <a:moveTo>
                  <a:pt x="25" y="66"/>
                </a:moveTo>
                <a:cubicBezTo>
                  <a:pt x="11" y="66"/>
                  <a:pt x="11" y="66"/>
                  <a:pt x="11" y="66"/>
                </a:cubicBezTo>
                <a:cubicBezTo>
                  <a:pt x="11" y="52"/>
                  <a:pt x="11" y="52"/>
                  <a:pt x="11" y="52"/>
                </a:cubicBezTo>
                <a:cubicBezTo>
                  <a:pt x="25" y="52"/>
                  <a:pt x="25" y="52"/>
                  <a:pt x="25" y="52"/>
                </a:cubicBezTo>
                <a:lnTo>
                  <a:pt x="25" y="66"/>
                </a:lnTo>
                <a:close/>
                <a:moveTo>
                  <a:pt x="47" y="66"/>
                </a:moveTo>
                <a:cubicBezTo>
                  <a:pt x="33" y="66"/>
                  <a:pt x="33" y="66"/>
                  <a:pt x="33" y="66"/>
                </a:cubicBezTo>
                <a:cubicBezTo>
                  <a:pt x="33" y="52"/>
                  <a:pt x="33" y="52"/>
                  <a:pt x="33" y="52"/>
                </a:cubicBezTo>
                <a:cubicBezTo>
                  <a:pt x="47" y="52"/>
                  <a:pt x="47" y="52"/>
                  <a:pt x="47" y="52"/>
                </a:cubicBezTo>
                <a:lnTo>
                  <a:pt x="47" y="66"/>
                </a:lnTo>
                <a:close/>
                <a:moveTo>
                  <a:pt x="63" y="38"/>
                </a:moveTo>
                <a:cubicBezTo>
                  <a:pt x="59" y="38"/>
                  <a:pt x="56" y="35"/>
                  <a:pt x="56" y="31"/>
                </a:cubicBezTo>
                <a:cubicBezTo>
                  <a:pt x="56" y="28"/>
                  <a:pt x="59" y="25"/>
                  <a:pt x="63" y="25"/>
                </a:cubicBezTo>
                <a:cubicBezTo>
                  <a:pt x="67" y="25"/>
                  <a:pt x="70" y="28"/>
                  <a:pt x="70" y="31"/>
                </a:cubicBezTo>
                <a:cubicBezTo>
                  <a:pt x="70" y="35"/>
                  <a:pt x="67" y="38"/>
                  <a:pt x="63" y="38"/>
                </a:cubicBezTo>
                <a:close/>
                <a:moveTo>
                  <a:pt x="106" y="40"/>
                </a:moveTo>
                <a:cubicBezTo>
                  <a:pt x="104" y="42"/>
                  <a:pt x="104" y="42"/>
                  <a:pt x="104" y="42"/>
                </a:cubicBezTo>
                <a:cubicBezTo>
                  <a:pt x="66" y="3"/>
                  <a:pt x="66" y="3"/>
                  <a:pt x="66" y="3"/>
                </a:cubicBezTo>
                <a:cubicBezTo>
                  <a:pt x="28" y="41"/>
                  <a:pt x="28" y="41"/>
                  <a:pt x="28" y="41"/>
                </a:cubicBezTo>
                <a:cubicBezTo>
                  <a:pt x="28" y="42"/>
                  <a:pt x="28" y="42"/>
                  <a:pt x="28" y="42"/>
                </a:cubicBezTo>
                <a:cubicBezTo>
                  <a:pt x="0" y="42"/>
                  <a:pt x="0" y="42"/>
                  <a:pt x="0" y="42"/>
                </a:cubicBezTo>
                <a:cubicBezTo>
                  <a:pt x="21" y="20"/>
                  <a:pt x="21" y="20"/>
                  <a:pt x="21" y="20"/>
                </a:cubicBezTo>
                <a:cubicBezTo>
                  <a:pt x="47" y="20"/>
                  <a:pt x="47" y="20"/>
                  <a:pt x="47" y="20"/>
                </a:cubicBezTo>
                <a:cubicBezTo>
                  <a:pt x="66" y="0"/>
                  <a:pt x="66" y="0"/>
                  <a:pt x="66" y="0"/>
                </a:cubicBezTo>
                <a:cubicBezTo>
                  <a:pt x="87" y="21"/>
                  <a:pt x="87" y="21"/>
                  <a:pt x="87" y="21"/>
                </a:cubicBezTo>
                <a:cubicBezTo>
                  <a:pt x="87" y="9"/>
                  <a:pt x="87" y="9"/>
                  <a:pt x="87" y="9"/>
                </a:cubicBezTo>
                <a:cubicBezTo>
                  <a:pt x="95" y="9"/>
                  <a:pt x="95" y="9"/>
                  <a:pt x="95" y="9"/>
                </a:cubicBezTo>
                <a:cubicBezTo>
                  <a:pt x="95" y="30"/>
                  <a:pt x="95" y="30"/>
                  <a:pt x="95" y="30"/>
                </a:cubicBezTo>
                <a:lnTo>
                  <a:pt x="106" y="40"/>
                </a:lnTo>
                <a:close/>
              </a:path>
            </a:pathLst>
          </a:custGeom>
          <a:solidFill>
            <a:srgbClr val="00B0F0"/>
          </a:solidFill>
          <a:ln>
            <a:noFill/>
          </a:ln>
          <a:effectLst/>
        </p:spPr>
        <p:txBody>
          <a:bodyPr vert="horz" wrap="square" lIns="68553" tIns="34277" rIns="68553" bIns="34277" numCol="1" anchor="t" anchorCtr="0" compatLnSpc="1"/>
          <a:lstStyle/>
          <a:p>
            <a:endParaRPr lang="zh-CN" altLang="en-US" sz="1015">
              <a:cs typeface="+mn-ea"/>
            </a:endParaRPr>
          </a:p>
        </p:txBody>
      </p:sp>
      <p:sp>
        <p:nvSpPr>
          <p:cNvPr id="244" name="Freeform 476"/>
          <p:cNvSpPr>
            <a:spLocks noEditPoints="1"/>
          </p:cNvSpPr>
          <p:nvPr/>
        </p:nvSpPr>
        <p:spPr bwMode="auto">
          <a:xfrm>
            <a:off x="1202102" y="1157149"/>
            <a:ext cx="780701"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rgbClr val="00B0F0"/>
          </a:solidFill>
          <a:ln>
            <a:noFill/>
          </a:ln>
          <a:effectLst/>
        </p:spPr>
        <p:txBody>
          <a:bodyPr vert="horz" wrap="square" lIns="68553" tIns="34277" rIns="68553" bIns="34277" numCol="1" anchor="t" anchorCtr="0" compatLnSpc="1"/>
          <a:lstStyle/>
          <a:p>
            <a:endParaRPr lang="zh-CN" altLang="en-US" sz="1015">
              <a:cs typeface="+mn-ea"/>
            </a:endParaRPr>
          </a:p>
        </p:txBody>
      </p:sp>
      <p:sp>
        <p:nvSpPr>
          <p:cNvPr id="245" name="Oval 493"/>
          <p:cNvSpPr>
            <a:spLocks noChangeArrowheads="1"/>
          </p:cNvSpPr>
          <p:nvPr/>
        </p:nvSpPr>
        <p:spPr bwMode="auto">
          <a:xfrm>
            <a:off x="1202103" y="2942554"/>
            <a:ext cx="547589" cy="497012"/>
          </a:xfrm>
          <a:custGeom>
            <a:avLst/>
            <a:gdLst/>
            <a:ahLst/>
            <a:cxnLst/>
            <a:rect l="l" t="t" r="r" b="b"/>
            <a:pathLst>
              <a:path w="239713" h="217487">
                <a:moveTo>
                  <a:pt x="67420" y="131762"/>
                </a:moveTo>
                <a:lnTo>
                  <a:pt x="71346" y="131762"/>
                </a:lnTo>
                <a:lnTo>
                  <a:pt x="80061" y="131762"/>
                </a:lnTo>
                <a:lnTo>
                  <a:pt x="80262" y="131762"/>
                </a:lnTo>
                <a:lnTo>
                  <a:pt x="97384" y="131762"/>
                </a:lnTo>
                <a:lnTo>
                  <a:pt x="100603" y="131762"/>
                </a:lnTo>
                <a:lnTo>
                  <a:pt x="101129" y="131762"/>
                </a:lnTo>
                <a:lnTo>
                  <a:pt x="102183" y="131762"/>
                </a:lnTo>
                <a:lnTo>
                  <a:pt x="109088" y="131762"/>
                </a:lnTo>
                <a:lnTo>
                  <a:pt x="109557" y="131762"/>
                </a:lnTo>
                <a:lnTo>
                  <a:pt x="129513" y="131762"/>
                </a:lnTo>
                <a:lnTo>
                  <a:pt x="129572" y="131762"/>
                </a:lnTo>
                <a:lnTo>
                  <a:pt x="168548" y="131762"/>
                </a:lnTo>
                <a:lnTo>
                  <a:pt x="195469" y="137003"/>
                </a:lnTo>
                <a:lnTo>
                  <a:pt x="218177" y="151330"/>
                </a:lnTo>
                <a:lnTo>
                  <a:pt x="233861" y="172645"/>
                </a:lnTo>
                <a:lnTo>
                  <a:pt x="239713" y="198851"/>
                </a:lnTo>
                <a:lnTo>
                  <a:pt x="239713" y="201181"/>
                </a:lnTo>
                <a:lnTo>
                  <a:pt x="239713" y="201181"/>
                </a:lnTo>
                <a:lnTo>
                  <a:pt x="239713" y="217487"/>
                </a:lnTo>
                <a:lnTo>
                  <a:pt x="0" y="217487"/>
                </a:lnTo>
                <a:cubicBezTo>
                  <a:pt x="0" y="217487"/>
                  <a:pt x="0" y="217487"/>
                  <a:pt x="0" y="215158"/>
                </a:cubicBezTo>
                <a:lnTo>
                  <a:pt x="0" y="198851"/>
                </a:lnTo>
                <a:cubicBezTo>
                  <a:pt x="0" y="161580"/>
                  <a:pt x="29964" y="131762"/>
                  <a:pt x="67420" y="131762"/>
                </a:cubicBezTo>
                <a:close/>
                <a:moveTo>
                  <a:pt x="119063" y="0"/>
                </a:moveTo>
                <a:lnTo>
                  <a:pt x="142545" y="4741"/>
                </a:lnTo>
                <a:lnTo>
                  <a:pt x="161720" y="17669"/>
                </a:lnTo>
                <a:lnTo>
                  <a:pt x="174648" y="36844"/>
                </a:lnTo>
                <a:lnTo>
                  <a:pt x="179388" y="60325"/>
                </a:lnTo>
                <a:lnTo>
                  <a:pt x="174648" y="83807"/>
                </a:lnTo>
                <a:lnTo>
                  <a:pt x="161720" y="102981"/>
                </a:lnTo>
                <a:lnTo>
                  <a:pt x="142545" y="115910"/>
                </a:lnTo>
                <a:cubicBezTo>
                  <a:pt x="135327" y="118962"/>
                  <a:pt x="127393" y="120650"/>
                  <a:pt x="119063" y="120650"/>
                </a:cubicBezTo>
                <a:cubicBezTo>
                  <a:pt x="102405" y="120650"/>
                  <a:pt x="87323" y="113898"/>
                  <a:pt x="76407" y="102981"/>
                </a:cubicBezTo>
                <a:cubicBezTo>
                  <a:pt x="70949" y="97523"/>
                  <a:pt x="66531" y="91024"/>
                  <a:pt x="63479" y="83807"/>
                </a:cubicBezTo>
                <a:cubicBezTo>
                  <a:pt x="60426" y="76589"/>
                  <a:pt x="58738" y="68654"/>
                  <a:pt x="58738" y="60325"/>
                </a:cubicBezTo>
                <a:cubicBezTo>
                  <a:pt x="58738" y="43667"/>
                  <a:pt x="65490" y="28585"/>
                  <a:pt x="76407" y="17669"/>
                </a:cubicBezTo>
                <a:cubicBezTo>
                  <a:pt x="81865" y="12210"/>
                  <a:pt x="88365" y="7793"/>
                  <a:pt x="95582" y="4741"/>
                </a:cubicBezTo>
                <a:cubicBezTo>
                  <a:pt x="102799" y="1688"/>
                  <a:pt x="110734" y="0"/>
                  <a:pt x="119063" y="0"/>
                </a:cubicBezTo>
                <a:close/>
              </a:path>
            </a:pathLst>
          </a:custGeom>
          <a:solidFill>
            <a:srgbClr val="00B0F0"/>
          </a:solidFill>
          <a:ln>
            <a:noFill/>
          </a:ln>
          <a:effectLst/>
        </p:spPr>
        <p:txBody>
          <a:bodyPr vert="horz" wrap="square" lIns="68553" tIns="34277" rIns="68553" bIns="34277" numCol="1" anchor="t" anchorCtr="0" compatLnSpc="1"/>
          <a:lstStyle/>
          <a:p>
            <a:endParaRPr lang="zh-CN" altLang="en-US" sz="1015">
              <a:cs typeface="+mn-ea"/>
            </a:endParaRPr>
          </a:p>
        </p:txBody>
      </p:sp>
      <p:sp>
        <p:nvSpPr>
          <p:cNvPr id="246" name="Freeform 497"/>
          <p:cNvSpPr>
            <a:spLocks noEditPoints="1"/>
          </p:cNvSpPr>
          <p:nvPr/>
        </p:nvSpPr>
        <p:spPr bwMode="auto">
          <a:xfrm>
            <a:off x="4753063" y="1157148"/>
            <a:ext cx="422711" cy="583375"/>
          </a:xfrm>
          <a:custGeom>
            <a:avLst/>
            <a:gdLst>
              <a:gd name="T0" fmla="*/ 125 w 128"/>
              <a:gd name="T1" fmla="*/ 83 h 177"/>
              <a:gd name="T2" fmla="*/ 64 w 128"/>
              <a:gd name="T3" fmla="*/ 177 h 177"/>
              <a:gd name="T4" fmla="*/ 0 w 128"/>
              <a:gd name="T5" fmla="*/ 71 h 177"/>
              <a:gd name="T6" fmla="*/ 0 w 128"/>
              <a:gd name="T7" fmla="*/ 70 h 177"/>
              <a:gd name="T8" fmla="*/ 0 w 128"/>
              <a:gd name="T9" fmla="*/ 64 h 177"/>
              <a:gd name="T10" fmla="*/ 64 w 128"/>
              <a:gd name="T11" fmla="*/ 0 h 177"/>
              <a:gd name="T12" fmla="*/ 128 w 128"/>
              <a:gd name="T13" fmla="*/ 64 h 177"/>
              <a:gd name="T14" fmla="*/ 127 w 128"/>
              <a:gd name="T15" fmla="*/ 68 h 177"/>
              <a:gd name="T16" fmla="*/ 125 w 128"/>
              <a:gd name="T17" fmla="*/ 83 h 177"/>
              <a:gd name="T18" fmla="*/ 64 w 128"/>
              <a:gd name="T19" fmla="*/ 20 h 177"/>
              <a:gd name="T20" fmla="*/ 22 w 128"/>
              <a:gd name="T21" fmla="*/ 62 h 177"/>
              <a:gd name="T22" fmla="*/ 64 w 128"/>
              <a:gd name="T23" fmla="*/ 104 h 177"/>
              <a:gd name="T24" fmla="*/ 106 w 128"/>
              <a:gd name="T25" fmla="*/ 62 h 177"/>
              <a:gd name="T26" fmla="*/ 64 w 128"/>
              <a:gd name="T27" fmla="*/ 20 h 177"/>
              <a:gd name="T28" fmla="*/ 64 w 128"/>
              <a:gd name="T29" fmla="*/ 40 h 177"/>
              <a:gd name="T30" fmla="*/ 44 w 128"/>
              <a:gd name="T31" fmla="*/ 60 h 177"/>
              <a:gd name="T32" fmla="*/ 64 w 128"/>
              <a:gd name="T33" fmla="*/ 80 h 177"/>
              <a:gd name="T34" fmla="*/ 84 w 128"/>
              <a:gd name="T35" fmla="*/ 60 h 177"/>
              <a:gd name="T36" fmla="*/ 64 w 128"/>
              <a:gd name="T37" fmla="*/ 4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8" h="177">
                <a:moveTo>
                  <a:pt x="125" y="83"/>
                </a:moveTo>
                <a:cubicBezTo>
                  <a:pt x="120" y="104"/>
                  <a:pt x="105" y="138"/>
                  <a:pt x="64" y="177"/>
                </a:cubicBezTo>
                <a:cubicBezTo>
                  <a:pt x="64" y="177"/>
                  <a:pt x="5" y="122"/>
                  <a:pt x="0" y="71"/>
                </a:cubicBezTo>
                <a:cubicBezTo>
                  <a:pt x="0" y="71"/>
                  <a:pt x="0" y="70"/>
                  <a:pt x="0" y="70"/>
                </a:cubicBezTo>
                <a:cubicBezTo>
                  <a:pt x="0" y="68"/>
                  <a:pt x="0" y="66"/>
                  <a:pt x="0" y="64"/>
                </a:cubicBezTo>
                <a:cubicBezTo>
                  <a:pt x="0" y="29"/>
                  <a:pt x="28" y="0"/>
                  <a:pt x="64" y="0"/>
                </a:cubicBezTo>
                <a:cubicBezTo>
                  <a:pt x="99" y="0"/>
                  <a:pt x="128" y="29"/>
                  <a:pt x="128" y="64"/>
                </a:cubicBezTo>
                <a:cubicBezTo>
                  <a:pt x="128" y="64"/>
                  <a:pt x="128" y="65"/>
                  <a:pt x="127" y="68"/>
                </a:cubicBezTo>
                <a:cubicBezTo>
                  <a:pt x="127" y="73"/>
                  <a:pt x="126" y="78"/>
                  <a:pt x="125" y="83"/>
                </a:cubicBezTo>
                <a:close/>
                <a:moveTo>
                  <a:pt x="64" y="20"/>
                </a:moveTo>
                <a:cubicBezTo>
                  <a:pt x="40" y="20"/>
                  <a:pt x="22" y="39"/>
                  <a:pt x="22" y="62"/>
                </a:cubicBezTo>
                <a:cubicBezTo>
                  <a:pt x="22" y="85"/>
                  <a:pt x="40" y="104"/>
                  <a:pt x="64" y="104"/>
                </a:cubicBezTo>
                <a:cubicBezTo>
                  <a:pt x="87" y="104"/>
                  <a:pt x="106" y="85"/>
                  <a:pt x="106" y="62"/>
                </a:cubicBezTo>
                <a:cubicBezTo>
                  <a:pt x="106" y="39"/>
                  <a:pt x="87" y="20"/>
                  <a:pt x="64" y="20"/>
                </a:cubicBezTo>
                <a:close/>
                <a:moveTo>
                  <a:pt x="64" y="40"/>
                </a:moveTo>
                <a:cubicBezTo>
                  <a:pt x="53" y="40"/>
                  <a:pt x="44" y="49"/>
                  <a:pt x="44" y="60"/>
                </a:cubicBezTo>
                <a:cubicBezTo>
                  <a:pt x="44" y="71"/>
                  <a:pt x="53" y="80"/>
                  <a:pt x="64" y="80"/>
                </a:cubicBezTo>
                <a:cubicBezTo>
                  <a:pt x="75" y="80"/>
                  <a:pt x="84" y="71"/>
                  <a:pt x="84" y="60"/>
                </a:cubicBezTo>
                <a:cubicBezTo>
                  <a:pt x="84" y="49"/>
                  <a:pt x="75" y="40"/>
                  <a:pt x="64" y="40"/>
                </a:cubicBezTo>
                <a:close/>
              </a:path>
            </a:pathLst>
          </a:custGeom>
          <a:solidFill>
            <a:srgbClr val="00B0F0"/>
          </a:solidFill>
          <a:ln>
            <a:noFill/>
          </a:ln>
          <a:effectLst/>
        </p:spPr>
        <p:txBody>
          <a:bodyPr vert="horz" wrap="square" lIns="68553" tIns="34277" rIns="68553" bIns="34277" numCol="1" anchor="t" anchorCtr="0" compatLnSpc="1"/>
          <a:lstStyle/>
          <a:p>
            <a:endParaRPr lang="zh-CN" altLang="en-US" sz="1015">
              <a:cs typeface="+mn-ea"/>
            </a:endParaRPr>
          </a:p>
        </p:txBody>
      </p:sp>
      <p:cxnSp>
        <p:nvCxnSpPr>
          <p:cNvPr id="247" name="直接连接符 246"/>
          <p:cNvCxnSpPr/>
          <p:nvPr/>
        </p:nvCxnSpPr>
        <p:spPr>
          <a:xfrm>
            <a:off x="1202101" y="1792232"/>
            <a:ext cx="2781107"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8" name="直接连接符 247"/>
          <p:cNvCxnSpPr/>
          <p:nvPr/>
        </p:nvCxnSpPr>
        <p:spPr>
          <a:xfrm>
            <a:off x="4753061" y="1792232"/>
            <a:ext cx="2758952"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9" name="直接连接符 248"/>
          <p:cNvCxnSpPr/>
          <p:nvPr/>
        </p:nvCxnSpPr>
        <p:spPr>
          <a:xfrm>
            <a:off x="1202101" y="3558809"/>
            <a:ext cx="2781107"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50" name="直接连接符 249"/>
          <p:cNvCxnSpPr/>
          <p:nvPr/>
        </p:nvCxnSpPr>
        <p:spPr>
          <a:xfrm>
            <a:off x="4753061" y="3558809"/>
            <a:ext cx="2758952"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sp>
        <p:nvSpPr>
          <p:cNvPr id="251" name="TextBox 498"/>
          <p:cNvSpPr txBox="1"/>
          <p:nvPr/>
        </p:nvSpPr>
        <p:spPr>
          <a:xfrm>
            <a:off x="2652751" y="1344506"/>
            <a:ext cx="1417642" cy="323139"/>
          </a:xfrm>
          <a:prstGeom prst="rect">
            <a:avLst/>
          </a:prstGeom>
          <a:noFill/>
        </p:spPr>
        <p:txBody>
          <a:bodyPr wrap="none" lIns="68553" tIns="34277" rIns="68553" bIns="34277" rtlCol="0" anchor="ctr">
            <a:spAutoFit/>
          </a:bodyPr>
          <a:lstStyle/>
          <a:p>
            <a:pPr lvl="0" algn="r"/>
            <a:r>
              <a:rPr lang="zh-CN" altLang="en-US" sz="1650" b="1" dirty="0">
                <a:latin typeface="+mn-ea"/>
                <a:cs typeface="+mn-ea"/>
              </a:rPr>
              <a:t>点击添加内容</a:t>
            </a:r>
            <a:endParaRPr lang="zh-CN" altLang="en-US" sz="1650" b="1" dirty="0">
              <a:latin typeface="+mn-ea"/>
              <a:cs typeface="+mn-ea"/>
            </a:endParaRPr>
          </a:p>
        </p:txBody>
      </p:sp>
      <p:sp>
        <p:nvSpPr>
          <p:cNvPr id="252" name="TextBox 499"/>
          <p:cNvSpPr txBox="1"/>
          <p:nvPr/>
        </p:nvSpPr>
        <p:spPr>
          <a:xfrm>
            <a:off x="6181814" y="1344506"/>
            <a:ext cx="1417642" cy="323139"/>
          </a:xfrm>
          <a:prstGeom prst="rect">
            <a:avLst/>
          </a:prstGeom>
          <a:noFill/>
        </p:spPr>
        <p:txBody>
          <a:bodyPr wrap="none" lIns="68553" tIns="34277" rIns="68553" bIns="34277" rtlCol="0" anchor="ctr">
            <a:spAutoFit/>
          </a:bodyPr>
          <a:lstStyle/>
          <a:p>
            <a:pPr lvl="0" algn="r"/>
            <a:r>
              <a:rPr lang="zh-CN" altLang="en-US" sz="1650" b="1" dirty="0">
                <a:latin typeface="+mn-ea"/>
                <a:cs typeface="+mn-ea"/>
              </a:rPr>
              <a:t>点击添加内容</a:t>
            </a:r>
            <a:endParaRPr lang="zh-CN" altLang="en-US" sz="1650" b="1" dirty="0">
              <a:latin typeface="+mn-ea"/>
              <a:cs typeface="+mn-ea"/>
            </a:endParaRPr>
          </a:p>
        </p:txBody>
      </p:sp>
      <p:sp>
        <p:nvSpPr>
          <p:cNvPr id="253" name="TextBox 500"/>
          <p:cNvSpPr txBox="1"/>
          <p:nvPr/>
        </p:nvSpPr>
        <p:spPr>
          <a:xfrm>
            <a:off x="2652751" y="3088243"/>
            <a:ext cx="1417642" cy="323139"/>
          </a:xfrm>
          <a:prstGeom prst="rect">
            <a:avLst/>
          </a:prstGeom>
          <a:noFill/>
        </p:spPr>
        <p:txBody>
          <a:bodyPr wrap="none" lIns="68553" tIns="34277" rIns="68553" bIns="34277" rtlCol="0" anchor="ctr">
            <a:spAutoFit/>
          </a:bodyPr>
          <a:lstStyle/>
          <a:p>
            <a:pPr lvl="0" algn="r"/>
            <a:r>
              <a:rPr lang="zh-CN" altLang="en-US" sz="1650" b="1" dirty="0">
                <a:latin typeface="+mn-ea"/>
                <a:cs typeface="+mn-ea"/>
              </a:rPr>
              <a:t>点击添加内容</a:t>
            </a:r>
            <a:endParaRPr lang="zh-CN" altLang="en-US" sz="1650" b="1" dirty="0">
              <a:latin typeface="+mn-ea"/>
              <a:cs typeface="+mn-ea"/>
            </a:endParaRPr>
          </a:p>
        </p:txBody>
      </p:sp>
      <p:sp>
        <p:nvSpPr>
          <p:cNvPr id="254" name="TextBox 501"/>
          <p:cNvSpPr txBox="1"/>
          <p:nvPr/>
        </p:nvSpPr>
        <p:spPr>
          <a:xfrm>
            <a:off x="6181814" y="3088243"/>
            <a:ext cx="1417642" cy="323139"/>
          </a:xfrm>
          <a:prstGeom prst="rect">
            <a:avLst/>
          </a:prstGeom>
          <a:noFill/>
        </p:spPr>
        <p:txBody>
          <a:bodyPr wrap="none" lIns="68553" tIns="34277" rIns="68553" bIns="34277" rtlCol="0" anchor="ctr">
            <a:spAutoFit/>
          </a:bodyPr>
          <a:lstStyle/>
          <a:p>
            <a:pPr lvl="0" algn="r"/>
            <a:r>
              <a:rPr lang="zh-CN" altLang="en-US" sz="1650" b="1" dirty="0">
                <a:latin typeface="+mn-ea"/>
                <a:cs typeface="+mn-ea"/>
              </a:rPr>
              <a:t>点击添加内容</a:t>
            </a:r>
            <a:endParaRPr lang="zh-CN" altLang="en-US" sz="1650" b="1" dirty="0">
              <a:latin typeface="+mn-ea"/>
              <a:cs typeface="+mn-ea"/>
            </a:endParaRPr>
          </a:p>
        </p:txBody>
      </p:sp>
      <p:sp>
        <p:nvSpPr>
          <p:cNvPr id="255" name="TextBox 503"/>
          <p:cNvSpPr txBox="1"/>
          <p:nvPr/>
        </p:nvSpPr>
        <p:spPr>
          <a:xfrm>
            <a:off x="1108220" y="1859769"/>
            <a:ext cx="3045009" cy="699396"/>
          </a:xfrm>
          <a:prstGeom prst="rect">
            <a:avLst/>
          </a:prstGeom>
          <a:noFill/>
        </p:spPr>
        <p:txBody>
          <a:bodyPr wrap="square" lIns="68553" tIns="34277" rIns="68553" bIns="34277" rtlCol="0">
            <a:spAutoFit/>
          </a:bodyPr>
          <a:lstStyle/>
          <a:p>
            <a:pPr>
              <a:lnSpc>
                <a:spcPct val="130000"/>
              </a:lnSpc>
            </a:pPr>
            <a:r>
              <a:rPr lang="zh-CN" altLang="en-US" sz="1050" dirty="0">
                <a:latin typeface="+mn-ea"/>
                <a:cs typeface="+mn-ea"/>
              </a:rPr>
              <a:t>您的内容打在这里，或者通过复制您的文本后，在此框中选择粘贴，并选择只保留文字</a:t>
            </a:r>
            <a:r>
              <a:rPr lang="zh-CN" altLang="en-US" sz="1050" dirty="0">
                <a:latin typeface="+mn-ea"/>
                <a:cs typeface="+mn-ea"/>
                <a:sym typeface="微软雅黑" panose="020B0503020204020204" pitchFamily="34" charset="-122"/>
              </a:rPr>
              <a:t>，在此录入上述图表的描述说明。</a:t>
            </a:r>
            <a:endParaRPr lang="zh-CN" altLang="en-US" sz="1050" dirty="0">
              <a:latin typeface="+mn-ea"/>
              <a:cs typeface="+mn-ea"/>
            </a:endParaRPr>
          </a:p>
        </p:txBody>
      </p:sp>
      <p:sp>
        <p:nvSpPr>
          <p:cNvPr id="256" name="TextBox 504"/>
          <p:cNvSpPr txBox="1"/>
          <p:nvPr/>
        </p:nvSpPr>
        <p:spPr>
          <a:xfrm>
            <a:off x="4676891" y="1859769"/>
            <a:ext cx="3045009" cy="699396"/>
          </a:xfrm>
          <a:prstGeom prst="rect">
            <a:avLst/>
          </a:prstGeom>
          <a:noFill/>
        </p:spPr>
        <p:txBody>
          <a:bodyPr wrap="square" lIns="68553" tIns="34277" rIns="68553" bIns="34277"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050" dirty="0">
                <a:solidFill>
                  <a:schemeClr val="tx1"/>
                </a:solidFill>
                <a:ea typeface="+mn-ea"/>
                <a:cs typeface="+mn-ea"/>
              </a:rPr>
              <a:t>您的内容打在这里，或者通过复制您的文本后，在此框中选择粘贴，并选择只保留文字</a:t>
            </a:r>
            <a:r>
              <a:rPr lang="zh-CN" altLang="en-US" sz="1050" dirty="0">
                <a:solidFill>
                  <a:schemeClr val="tx1"/>
                </a:solidFill>
                <a:ea typeface="+mn-ea"/>
                <a:cs typeface="+mn-ea"/>
                <a:sym typeface="微软雅黑" panose="020B0503020204020204" pitchFamily="34" charset="-122"/>
              </a:rPr>
              <a:t>，在此录入上述图表的描述说明。</a:t>
            </a:r>
            <a:endParaRPr lang="zh-CN" altLang="en-US" sz="1050" dirty="0">
              <a:solidFill>
                <a:schemeClr val="tx1"/>
              </a:solidFill>
              <a:ea typeface="+mn-ea"/>
              <a:cs typeface="+mn-ea"/>
            </a:endParaRPr>
          </a:p>
        </p:txBody>
      </p:sp>
      <p:sp>
        <p:nvSpPr>
          <p:cNvPr id="257" name="TextBox 505"/>
          <p:cNvSpPr txBox="1"/>
          <p:nvPr/>
        </p:nvSpPr>
        <p:spPr>
          <a:xfrm>
            <a:off x="1108220" y="3634168"/>
            <a:ext cx="3045009" cy="699396"/>
          </a:xfrm>
          <a:prstGeom prst="rect">
            <a:avLst/>
          </a:prstGeom>
          <a:noFill/>
        </p:spPr>
        <p:txBody>
          <a:bodyPr wrap="square" lIns="68553" tIns="34277" rIns="68553" bIns="34277"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050" dirty="0">
                <a:solidFill>
                  <a:schemeClr val="tx1"/>
                </a:solidFill>
                <a:ea typeface="+mn-ea"/>
                <a:cs typeface="+mn-ea"/>
              </a:rPr>
              <a:t>您的内容打在这里，或者通过复制您的文本后，在此框中选择粘贴，并选择只保留文字</a:t>
            </a:r>
            <a:r>
              <a:rPr lang="zh-CN" altLang="en-US" sz="1050" dirty="0">
                <a:solidFill>
                  <a:schemeClr val="tx1"/>
                </a:solidFill>
                <a:ea typeface="+mn-ea"/>
                <a:cs typeface="+mn-ea"/>
                <a:sym typeface="微软雅黑" panose="020B0503020204020204" pitchFamily="34" charset="-122"/>
              </a:rPr>
              <a:t>，在此录入上述图表的描述说明。</a:t>
            </a:r>
            <a:endParaRPr lang="zh-CN" altLang="en-US" sz="1050" dirty="0">
              <a:solidFill>
                <a:schemeClr val="tx1"/>
              </a:solidFill>
              <a:ea typeface="+mn-ea"/>
              <a:cs typeface="+mn-ea"/>
            </a:endParaRPr>
          </a:p>
        </p:txBody>
      </p:sp>
      <p:sp>
        <p:nvSpPr>
          <p:cNvPr id="258" name="TextBox 506"/>
          <p:cNvSpPr txBox="1"/>
          <p:nvPr/>
        </p:nvSpPr>
        <p:spPr>
          <a:xfrm>
            <a:off x="4676891" y="3634168"/>
            <a:ext cx="3045009" cy="699396"/>
          </a:xfrm>
          <a:prstGeom prst="rect">
            <a:avLst/>
          </a:prstGeom>
          <a:noFill/>
        </p:spPr>
        <p:txBody>
          <a:bodyPr wrap="square" lIns="68553" tIns="34277" rIns="68553" bIns="34277"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050" dirty="0">
                <a:solidFill>
                  <a:schemeClr val="tx1"/>
                </a:solidFill>
                <a:ea typeface="+mn-ea"/>
                <a:cs typeface="+mn-ea"/>
              </a:rPr>
              <a:t>您的内容打在这里，或者通过复制您的文本后，在此框中选择粘贴，并选择只保留文字</a:t>
            </a:r>
            <a:r>
              <a:rPr lang="zh-CN" altLang="en-US" sz="1050" dirty="0">
                <a:solidFill>
                  <a:schemeClr val="tx1"/>
                </a:solidFill>
                <a:ea typeface="+mn-ea"/>
                <a:cs typeface="+mn-ea"/>
                <a:sym typeface="微软雅黑" panose="020B0503020204020204" pitchFamily="34" charset="-122"/>
              </a:rPr>
              <a:t>，在此录入上述图表的描述说明。</a:t>
            </a:r>
            <a:endParaRPr lang="zh-CN" altLang="en-US" sz="1050" dirty="0">
              <a:solidFill>
                <a:schemeClr val="tx1"/>
              </a:solidFill>
              <a:ea typeface="+mn-ea"/>
              <a:cs typeface="+mn-ea"/>
            </a:endParaRPr>
          </a:p>
        </p:txBody>
      </p:sp>
    </p:spTree>
    <p:custDataLst>
      <p:tags r:id="rId1"/>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2" presetClass="entr" presetSubtype="2" fill="hold" grpId="0" nodeType="afterEffect">
                                  <p:stCondLst>
                                    <p:cond delay="0"/>
                                  </p:stCondLst>
                                  <p:childTnLst>
                                    <p:set>
                                      <p:cBhvr>
                                        <p:cTn id="19" dur="1" fill="hold">
                                          <p:stCondLst>
                                            <p:cond delay="0"/>
                                          </p:stCondLst>
                                        </p:cTn>
                                        <p:tgtEl>
                                          <p:spTgt spid="244"/>
                                        </p:tgtEl>
                                        <p:attrNameLst>
                                          <p:attrName>style.visibility</p:attrName>
                                        </p:attrNameLst>
                                      </p:cBhvr>
                                      <p:to>
                                        <p:strVal val="visible"/>
                                      </p:to>
                                    </p:set>
                                    <p:anim calcmode="lin" valueType="num">
                                      <p:cBhvr additive="base">
                                        <p:cTn id="20" dur="750" fill="hold"/>
                                        <p:tgtEl>
                                          <p:spTgt spid="244"/>
                                        </p:tgtEl>
                                        <p:attrNameLst>
                                          <p:attrName>ppt_x</p:attrName>
                                        </p:attrNameLst>
                                      </p:cBhvr>
                                      <p:tavLst>
                                        <p:tav tm="0">
                                          <p:val>
                                            <p:strVal val="1+#ppt_w/2"/>
                                          </p:val>
                                        </p:tav>
                                        <p:tav tm="100000">
                                          <p:val>
                                            <p:strVal val="#ppt_x"/>
                                          </p:val>
                                        </p:tav>
                                      </p:tavLst>
                                    </p:anim>
                                    <p:anim calcmode="lin" valueType="num">
                                      <p:cBhvr additive="base">
                                        <p:cTn id="21" dur="750" fill="hold"/>
                                        <p:tgtEl>
                                          <p:spTgt spid="244"/>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250"/>
                                  </p:stCondLst>
                                  <p:childTnLst>
                                    <p:set>
                                      <p:cBhvr>
                                        <p:cTn id="23" dur="1" fill="hold">
                                          <p:stCondLst>
                                            <p:cond delay="0"/>
                                          </p:stCondLst>
                                        </p:cTn>
                                        <p:tgtEl>
                                          <p:spTgt spid="246"/>
                                        </p:tgtEl>
                                        <p:attrNameLst>
                                          <p:attrName>style.visibility</p:attrName>
                                        </p:attrNameLst>
                                      </p:cBhvr>
                                      <p:to>
                                        <p:strVal val="visible"/>
                                      </p:to>
                                    </p:set>
                                    <p:anim calcmode="lin" valueType="num">
                                      <p:cBhvr additive="base">
                                        <p:cTn id="24" dur="500" fill="hold"/>
                                        <p:tgtEl>
                                          <p:spTgt spid="246"/>
                                        </p:tgtEl>
                                        <p:attrNameLst>
                                          <p:attrName>ppt_x</p:attrName>
                                        </p:attrNameLst>
                                      </p:cBhvr>
                                      <p:tavLst>
                                        <p:tav tm="0">
                                          <p:val>
                                            <p:strVal val="1+#ppt_w/2"/>
                                          </p:val>
                                        </p:tav>
                                        <p:tav tm="100000">
                                          <p:val>
                                            <p:strVal val="#ppt_x"/>
                                          </p:val>
                                        </p:tav>
                                      </p:tavLst>
                                    </p:anim>
                                    <p:anim calcmode="lin" valueType="num">
                                      <p:cBhvr additive="base">
                                        <p:cTn id="25" dur="500" fill="hold"/>
                                        <p:tgtEl>
                                          <p:spTgt spid="246"/>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stCondLst>
                                    <p:cond delay="0"/>
                                  </p:stCondLst>
                                  <p:childTnLst>
                                    <p:set>
                                      <p:cBhvr>
                                        <p:cTn id="27" dur="1" fill="hold">
                                          <p:stCondLst>
                                            <p:cond delay="0"/>
                                          </p:stCondLst>
                                        </p:cTn>
                                        <p:tgtEl>
                                          <p:spTgt spid="245"/>
                                        </p:tgtEl>
                                        <p:attrNameLst>
                                          <p:attrName>style.visibility</p:attrName>
                                        </p:attrNameLst>
                                      </p:cBhvr>
                                      <p:to>
                                        <p:strVal val="visible"/>
                                      </p:to>
                                    </p:set>
                                    <p:anim calcmode="lin" valueType="num">
                                      <p:cBhvr additive="base">
                                        <p:cTn id="28" dur="750" fill="hold"/>
                                        <p:tgtEl>
                                          <p:spTgt spid="245"/>
                                        </p:tgtEl>
                                        <p:attrNameLst>
                                          <p:attrName>ppt_x</p:attrName>
                                        </p:attrNameLst>
                                      </p:cBhvr>
                                      <p:tavLst>
                                        <p:tav tm="0">
                                          <p:val>
                                            <p:strVal val="1+#ppt_w/2"/>
                                          </p:val>
                                        </p:tav>
                                        <p:tav tm="100000">
                                          <p:val>
                                            <p:strVal val="#ppt_x"/>
                                          </p:val>
                                        </p:tav>
                                      </p:tavLst>
                                    </p:anim>
                                    <p:anim calcmode="lin" valueType="num">
                                      <p:cBhvr additive="base">
                                        <p:cTn id="29" dur="750" fill="hold"/>
                                        <p:tgtEl>
                                          <p:spTgt spid="245"/>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250"/>
                                  </p:stCondLst>
                                  <p:childTnLst>
                                    <p:set>
                                      <p:cBhvr>
                                        <p:cTn id="31" dur="1" fill="hold">
                                          <p:stCondLst>
                                            <p:cond delay="0"/>
                                          </p:stCondLst>
                                        </p:cTn>
                                        <p:tgtEl>
                                          <p:spTgt spid="243"/>
                                        </p:tgtEl>
                                        <p:attrNameLst>
                                          <p:attrName>style.visibility</p:attrName>
                                        </p:attrNameLst>
                                      </p:cBhvr>
                                      <p:to>
                                        <p:strVal val="visible"/>
                                      </p:to>
                                    </p:set>
                                    <p:anim calcmode="lin" valueType="num">
                                      <p:cBhvr additive="base">
                                        <p:cTn id="32" dur="500" fill="hold"/>
                                        <p:tgtEl>
                                          <p:spTgt spid="243"/>
                                        </p:tgtEl>
                                        <p:attrNameLst>
                                          <p:attrName>ppt_x</p:attrName>
                                        </p:attrNameLst>
                                      </p:cBhvr>
                                      <p:tavLst>
                                        <p:tav tm="0">
                                          <p:val>
                                            <p:strVal val="1+#ppt_w/2"/>
                                          </p:val>
                                        </p:tav>
                                        <p:tav tm="100000">
                                          <p:val>
                                            <p:strVal val="#ppt_x"/>
                                          </p:val>
                                        </p:tav>
                                      </p:tavLst>
                                    </p:anim>
                                    <p:anim calcmode="lin" valueType="num">
                                      <p:cBhvr additive="base">
                                        <p:cTn id="33" dur="500" fill="hold"/>
                                        <p:tgtEl>
                                          <p:spTgt spid="243"/>
                                        </p:tgtEl>
                                        <p:attrNameLst>
                                          <p:attrName>ppt_y</p:attrName>
                                        </p:attrNameLst>
                                      </p:cBhvr>
                                      <p:tavLst>
                                        <p:tav tm="0">
                                          <p:val>
                                            <p:strVal val="#ppt_y"/>
                                          </p:val>
                                        </p:tav>
                                        <p:tav tm="100000">
                                          <p:val>
                                            <p:strVal val="#ppt_y"/>
                                          </p:val>
                                        </p:tav>
                                      </p:tavLst>
                                    </p:anim>
                                  </p:childTnLst>
                                </p:cTn>
                              </p:par>
                            </p:childTnLst>
                          </p:cTn>
                        </p:par>
                        <p:par>
                          <p:cTn id="34" fill="hold">
                            <p:stCondLst>
                              <p:cond delay="1500"/>
                            </p:stCondLst>
                            <p:childTnLst>
                              <p:par>
                                <p:cTn id="35" presetID="22" presetClass="entr" presetSubtype="8" fill="hold" nodeType="afterEffect">
                                  <p:stCondLst>
                                    <p:cond delay="0"/>
                                  </p:stCondLst>
                                  <p:childTnLst>
                                    <p:set>
                                      <p:cBhvr>
                                        <p:cTn id="36" dur="1" fill="hold">
                                          <p:stCondLst>
                                            <p:cond delay="0"/>
                                          </p:stCondLst>
                                        </p:cTn>
                                        <p:tgtEl>
                                          <p:spTgt spid="247"/>
                                        </p:tgtEl>
                                        <p:attrNameLst>
                                          <p:attrName>style.visibility</p:attrName>
                                        </p:attrNameLst>
                                      </p:cBhvr>
                                      <p:to>
                                        <p:strVal val="visible"/>
                                      </p:to>
                                    </p:set>
                                    <p:animEffect transition="in" filter="wipe(left)">
                                      <p:cBhvr>
                                        <p:cTn id="37" dur="500"/>
                                        <p:tgtEl>
                                          <p:spTgt spid="247"/>
                                        </p:tgtEl>
                                      </p:cBhvr>
                                    </p:animEffect>
                                  </p:childTnLst>
                                </p:cTn>
                              </p:par>
                              <p:par>
                                <p:cTn id="38" presetID="22" presetClass="entr" presetSubtype="8" fill="hold" nodeType="withEffect">
                                  <p:stCondLst>
                                    <p:cond delay="0"/>
                                  </p:stCondLst>
                                  <p:childTnLst>
                                    <p:set>
                                      <p:cBhvr>
                                        <p:cTn id="39" dur="1" fill="hold">
                                          <p:stCondLst>
                                            <p:cond delay="0"/>
                                          </p:stCondLst>
                                        </p:cTn>
                                        <p:tgtEl>
                                          <p:spTgt spid="248"/>
                                        </p:tgtEl>
                                        <p:attrNameLst>
                                          <p:attrName>style.visibility</p:attrName>
                                        </p:attrNameLst>
                                      </p:cBhvr>
                                      <p:to>
                                        <p:strVal val="visible"/>
                                      </p:to>
                                    </p:set>
                                    <p:animEffect transition="in" filter="wipe(left)">
                                      <p:cBhvr>
                                        <p:cTn id="40" dur="500"/>
                                        <p:tgtEl>
                                          <p:spTgt spid="248"/>
                                        </p:tgtEl>
                                      </p:cBhvr>
                                    </p:animEffect>
                                  </p:childTnLst>
                                </p:cTn>
                              </p:par>
                              <p:par>
                                <p:cTn id="41" presetID="22" presetClass="entr" presetSubtype="8" fill="hold" nodeType="withEffect">
                                  <p:stCondLst>
                                    <p:cond delay="0"/>
                                  </p:stCondLst>
                                  <p:childTnLst>
                                    <p:set>
                                      <p:cBhvr>
                                        <p:cTn id="42" dur="1" fill="hold">
                                          <p:stCondLst>
                                            <p:cond delay="0"/>
                                          </p:stCondLst>
                                        </p:cTn>
                                        <p:tgtEl>
                                          <p:spTgt spid="249"/>
                                        </p:tgtEl>
                                        <p:attrNameLst>
                                          <p:attrName>style.visibility</p:attrName>
                                        </p:attrNameLst>
                                      </p:cBhvr>
                                      <p:to>
                                        <p:strVal val="visible"/>
                                      </p:to>
                                    </p:set>
                                    <p:animEffect transition="in" filter="wipe(left)">
                                      <p:cBhvr>
                                        <p:cTn id="43" dur="500"/>
                                        <p:tgtEl>
                                          <p:spTgt spid="249"/>
                                        </p:tgtEl>
                                      </p:cBhvr>
                                    </p:animEffect>
                                  </p:childTnLst>
                                </p:cTn>
                              </p:par>
                              <p:par>
                                <p:cTn id="44" presetID="22" presetClass="entr" presetSubtype="8" fill="hold" nodeType="withEffect">
                                  <p:stCondLst>
                                    <p:cond delay="0"/>
                                  </p:stCondLst>
                                  <p:childTnLst>
                                    <p:set>
                                      <p:cBhvr>
                                        <p:cTn id="45" dur="1" fill="hold">
                                          <p:stCondLst>
                                            <p:cond delay="0"/>
                                          </p:stCondLst>
                                        </p:cTn>
                                        <p:tgtEl>
                                          <p:spTgt spid="250"/>
                                        </p:tgtEl>
                                        <p:attrNameLst>
                                          <p:attrName>style.visibility</p:attrName>
                                        </p:attrNameLst>
                                      </p:cBhvr>
                                      <p:to>
                                        <p:strVal val="visible"/>
                                      </p:to>
                                    </p:set>
                                    <p:animEffect transition="in" filter="wipe(left)">
                                      <p:cBhvr>
                                        <p:cTn id="46" dur="500"/>
                                        <p:tgtEl>
                                          <p:spTgt spid="250"/>
                                        </p:tgtEl>
                                      </p:cBhvr>
                                    </p:animEffect>
                                  </p:childTnLst>
                                </p:cTn>
                              </p:par>
                            </p:childTnLst>
                          </p:cTn>
                        </p:par>
                        <p:par>
                          <p:cTn id="47" fill="hold">
                            <p:stCondLst>
                              <p:cond delay="2000"/>
                            </p:stCondLst>
                            <p:childTnLst>
                              <p:par>
                                <p:cTn id="48" presetID="12" presetClass="entr" presetSubtype="4" fill="hold" grpId="0" nodeType="afterEffect">
                                  <p:stCondLst>
                                    <p:cond delay="0"/>
                                  </p:stCondLst>
                                  <p:iterate type="lt">
                                    <p:tmPct val="50000"/>
                                  </p:iterate>
                                  <p:childTnLst>
                                    <p:set>
                                      <p:cBhvr>
                                        <p:cTn id="49" dur="1" fill="hold">
                                          <p:stCondLst>
                                            <p:cond delay="0"/>
                                          </p:stCondLst>
                                        </p:cTn>
                                        <p:tgtEl>
                                          <p:spTgt spid="251"/>
                                        </p:tgtEl>
                                        <p:attrNameLst>
                                          <p:attrName>style.visibility</p:attrName>
                                        </p:attrNameLst>
                                      </p:cBhvr>
                                      <p:to>
                                        <p:strVal val="visible"/>
                                      </p:to>
                                    </p:set>
                                    <p:anim calcmode="lin" valueType="num">
                                      <p:cBhvr additive="base">
                                        <p:cTn id="50" dur="300"/>
                                        <p:tgtEl>
                                          <p:spTgt spid="251"/>
                                        </p:tgtEl>
                                        <p:attrNameLst>
                                          <p:attrName>ppt_y</p:attrName>
                                        </p:attrNameLst>
                                      </p:cBhvr>
                                      <p:tavLst>
                                        <p:tav tm="0">
                                          <p:val>
                                            <p:strVal val="#ppt_y+#ppt_h*1.125000"/>
                                          </p:val>
                                        </p:tav>
                                        <p:tav tm="100000">
                                          <p:val>
                                            <p:strVal val="#ppt_y"/>
                                          </p:val>
                                        </p:tav>
                                      </p:tavLst>
                                    </p:anim>
                                    <p:animEffect transition="in" filter="wipe(up)">
                                      <p:cBhvr>
                                        <p:cTn id="51" dur="300"/>
                                        <p:tgtEl>
                                          <p:spTgt spid="251"/>
                                        </p:tgtEl>
                                      </p:cBhvr>
                                    </p:animEffect>
                                  </p:childTnLst>
                                </p:cTn>
                              </p:par>
                              <p:par>
                                <p:cTn id="52" presetID="12" presetClass="entr" presetSubtype="4" fill="hold" grpId="0" nodeType="withEffect">
                                  <p:stCondLst>
                                    <p:cond delay="0"/>
                                  </p:stCondLst>
                                  <p:iterate type="lt">
                                    <p:tmPct val="50000"/>
                                  </p:iterate>
                                  <p:childTnLst>
                                    <p:set>
                                      <p:cBhvr>
                                        <p:cTn id="53" dur="1" fill="hold">
                                          <p:stCondLst>
                                            <p:cond delay="0"/>
                                          </p:stCondLst>
                                        </p:cTn>
                                        <p:tgtEl>
                                          <p:spTgt spid="252"/>
                                        </p:tgtEl>
                                        <p:attrNameLst>
                                          <p:attrName>style.visibility</p:attrName>
                                        </p:attrNameLst>
                                      </p:cBhvr>
                                      <p:to>
                                        <p:strVal val="visible"/>
                                      </p:to>
                                    </p:set>
                                    <p:anim calcmode="lin" valueType="num">
                                      <p:cBhvr additive="base">
                                        <p:cTn id="54" dur="300"/>
                                        <p:tgtEl>
                                          <p:spTgt spid="252"/>
                                        </p:tgtEl>
                                        <p:attrNameLst>
                                          <p:attrName>ppt_y</p:attrName>
                                        </p:attrNameLst>
                                      </p:cBhvr>
                                      <p:tavLst>
                                        <p:tav tm="0">
                                          <p:val>
                                            <p:strVal val="#ppt_y+#ppt_h*1.125000"/>
                                          </p:val>
                                        </p:tav>
                                        <p:tav tm="100000">
                                          <p:val>
                                            <p:strVal val="#ppt_y"/>
                                          </p:val>
                                        </p:tav>
                                      </p:tavLst>
                                    </p:anim>
                                    <p:animEffect transition="in" filter="wipe(up)">
                                      <p:cBhvr>
                                        <p:cTn id="55" dur="300"/>
                                        <p:tgtEl>
                                          <p:spTgt spid="252"/>
                                        </p:tgtEl>
                                      </p:cBhvr>
                                    </p:animEffect>
                                  </p:childTnLst>
                                </p:cTn>
                              </p:par>
                              <p:par>
                                <p:cTn id="56" presetID="12" presetClass="entr" presetSubtype="4" fill="hold" grpId="0" nodeType="withEffect">
                                  <p:stCondLst>
                                    <p:cond delay="0"/>
                                  </p:stCondLst>
                                  <p:iterate type="lt">
                                    <p:tmPct val="50000"/>
                                  </p:iterate>
                                  <p:childTnLst>
                                    <p:set>
                                      <p:cBhvr>
                                        <p:cTn id="57" dur="1" fill="hold">
                                          <p:stCondLst>
                                            <p:cond delay="0"/>
                                          </p:stCondLst>
                                        </p:cTn>
                                        <p:tgtEl>
                                          <p:spTgt spid="253"/>
                                        </p:tgtEl>
                                        <p:attrNameLst>
                                          <p:attrName>style.visibility</p:attrName>
                                        </p:attrNameLst>
                                      </p:cBhvr>
                                      <p:to>
                                        <p:strVal val="visible"/>
                                      </p:to>
                                    </p:set>
                                    <p:anim calcmode="lin" valueType="num">
                                      <p:cBhvr additive="base">
                                        <p:cTn id="58" dur="300"/>
                                        <p:tgtEl>
                                          <p:spTgt spid="253"/>
                                        </p:tgtEl>
                                        <p:attrNameLst>
                                          <p:attrName>ppt_y</p:attrName>
                                        </p:attrNameLst>
                                      </p:cBhvr>
                                      <p:tavLst>
                                        <p:tav tm="0">
                                          <p:val>
                                            <p:strVal val="#ppt_y+#ppt_h*1.125000"/>
                                          </p:val>
                                        </p:tav>
                                        <p:tav tm="100000">
                                          <p:val>
                                            <p:strVal val="#ppt_y"/>
                                          </p:val>
                                        </p:tav>
                                      </p:tavLst>
                                    </p:anim>
                                    <p:animEffect transition="in" filter="wipe(up)">
                                      <p:cBhvr>
                                        <p:cTn id="59" dur="300"/>
                                        <p:tgtEl>
                                          <p:spTgt spid="253"/>
                                        </p:tgtEl>
                                      </p:cBhvr>
                                    </p:animEffect>
                                  </p:childTnLst>
                                </p:cTn>
                              </p:par>
                              <p:par>
                                <p:cTn id="60" presetID="12" presetClass="entr" presetSubtype="4" fill="hold" grpId="0" nodeType="withEffect">
                                  <p:stCondLst>
                                    <p:cond delay="0"/>
                                  </p:stCondLst>
                                  <p:iterate type="lt">
                                    <p:tmPct val="50000"/>
                                  </p:iterate>
                                  <p:childTnLst>
                                    <p:set>
                                      <p:cBhvr>
                                        <p:cTn id="61" dur="1" fill="hold">
                                          <p:stCondLst>
                                            <p:cond delay="0"/>
                                          </p:stCondLst>
                                        </p:cTn>
                                        <p:tgtEl>
                                          <p:spTgt spid="254"/>
                                        </p:tgtEl>
                                        <p:attrNameLst>
                                          <p:attrName>style.visibility</p:attrName>
                                        </p:attrNameLst>
                                      </p:cBhvr>
                                      <p:to>
                                        <p:strVal val="visible"/>
                                      </p:to>
                                    </p:set>
                                    <p:anim calcmode="lin" valueType="num">
                                      <p:cBhvr additive="base">
                                        <p:cTn id="62" dur="300"/>
                                        <p:tgtEl>
                                          <p:spTgt spid="254"/>
                                        </p:tgtEl>
                                        <p:attrNameLst>
                                          <p:attrName>ppt_y</p:attrName>
                                        </p:attrNameLst>
                                      </p:cBhvr>
                                      <p:tavLst>
                                        <p:tav tm="0">
                                          <p:val>
                                            <p:strVal val="#ppt_y+#ppt_h*1.125000"/>
                                          </p:val>
                                        </p:tav>
                                        <p:tav tm="100000">
                                          <p:val>
                                            <p:strVal val="#ppt_y"/>
                                          </p:val>
                                        </p:tav>
                                      </p:tavLst>
                                    </p:anim>
                                    <p:animEffect transition="in" filter="wipe(up)">
                                      <p:cBhvr>
                                        <p:cTn id="63" dur="300"/>
                                        <p:tgtEl>
                                          <p:spTgt spid="254"/>
                                        </p:tgtEl>
                                      </p:cBhvr>
                                    </p:animEffect>
                                  </p:childTnLst>
                                </p:cTn>
                              </p:par>
                              <p:par>
                                <p:cTn id="64" presetID="10" presetClass="entr" presetSubtype="0" fill="hold" grpId="0" nodeType="withEffect">
                                  <p:stCondLst>
                                    <p:cond delay="1000"/>
                                  </p:stCondLst>
                                  <p:iterate type="lt">
                                    <p:tmPct val="10000"/>
                                  </p:iterate>
                                  <p:childTnLst>
                                    <p:set>
                                      <p:cBhvr>
                                        <p:cTn id="65" dur="1" fill="hold">
                                          <p:stCondLst>
                                            <p:cond delay="0"/>
                                          </p:stCondLst>
                                        </p:cTn>
                                        <p:tgtEl>
                                          <p:spTgt spid="255"/>
                                        </p:tgtEl>
                                        <p:attrNameLst>
                                          <p:attrName>style.visibility</p:attrName>
                                        </p:attrNameLst>
                                      </p:cBhvr>
                                      <p:to>
                                        <p:strVal val="visible"/>
                                      </p:to>
                                    </p:set>
                                    <p:animEffect transition="in" filter="fade">
                                      <p:cBhvr>
                                        <p:cTn id="66" dur="100"/>
                                        <p:tgtEl>
                                          <p:spTgt spid="255"/>
                                        </p:tgtEl>
                                      </p:cBhvr>
                                    </p:animEffect>
                                  </p:childTnLst>
                                </p:cTn>
                              </p:par>
                              <p:par>
                                <p:cTn id="67" presetID="10" presetClass="entr" presetSubtype="0" fill="hold" grpId="0" nodeType="withEffect">
                                  <p:stCondLst>
                                    <p:cond delay="1000"/>
                                  </p:stCondLst>
                                  <p:iterate type="lt">
                                    <p:tmPct val="10000"/>
                                  </p:iterate>
                                  <p:childTnLst>
                                    <p:set>
                                      <p:cBhvr>
                                        <p:cTn id="68" dur="1" fill="hold">
                                          <p:stCondLst>
                                            <p:cond delay="0"/>
                                          </p:stCondLst>
                                        </p:cTn>
                                        <p:tgtEl>
                                          <p:spTgt spid="256"/>
                                        </p:tgtEl>
                                        <p:attrNameLst>
                                          <p:attrName>style.visibility</p:attrName>
                                        </p:attrNameLst>
                                      </p:cBhvr>
                                      <p:to>
                                        <p:strVal val="visible"/>
                                      </p:to>
                                    </p:set>
                                    <p:animEffect transition="in" filter="fade">
                                      <p:cBhvr>
                                        <p:cTn id="69" dur="100"/>
                                        <p:tgtEl>
                                          <p:spTgt spid="256"/>
                                        </p:tgtEl>
                                      </p:cBhvr>
                                    </p:animEffect>
                                  </p:childTnLst>
                                </p:cTn>
                              </p:par>
                              <p:par>
                                <p:cTn id="70" presetID="10" presetClass="entr" presetSubtype="0" fill="hold" grpId="0" nodeType="withEffect">
                                  <p:stCondLst>
                                    <p:cond delay="1000"/>
                                  </p:stCondLst>
                                  <p:iterate type="lt">
                                    <p:tmPct val="10000"/>
                                  </p:iterate>
                                  <p:childTnLst>
                                    <p:set>
                                      <p:cBhvr>
                                        <p:cTn id="71" dur="1" fill="hold">
                                          <p:stCondLst>
                                            <p:cond delay="0"/>
                                          </p:stCondLst>
                                        </p:cTn>
                                        <p:tgtEl>
                                          <p:spTgt spid="257"/>
                                        </p:tgtEl>
                                        <p:attrNameLst>
                                          <p:attrName>style.visibility</p:attrName>
                                        </p:attrNameLst>
                                      </p:cBhvr>
                                      <p:to>
                                        <p:strVal val="visible"/>
                                      </p:to>
                                    </p:set>
                                    <p:animEffect transition="in" filter="fade">
                                      <p:cBhvr>
                                        <p:cTn id="72" dur="100"/>
                                        <p:tgtEl>
                                          <p:spTgt spid="257"/>
                                        </p:tgtEl>
                                      </p:cBhvr>
                                    </p:animEffect>
                                  </p:childTnLst>
                                </p:cTn>
                              </p:par>
                              <p:par>
                                <p:cTn id="73" presetID="10" presetClass="entr" presetSubtype="0" fill="hold" grpId="0" nodeType="withEffect">
                                  <p:stCondLst>
                                    <p:cond delay="1000"/>
                                  </p:stCondLst>
                                  <p:iterate type="lt">
                                    <p:tmPct val="10000"/>
                                  </p:iterate>
                                  <p:childTnLst>
                                    <p:set>
                                      <p:cBhvr>
                                        <p:cTn id="74" dur="1" fill="hold">
                                          <p:stCondLst>
                                            <p:cond delay="0"/>
                                          </p:stCondLst>
                                        </p:cTn>
                                        <p:tgtEl>
                                          <p:spTgt spid="258"/>
                                        </p:tgtEl>
                                        <p:attrNameLst>
                                          <p:attrName>style.visibility</p:attrName>
                                        </p:attrNameLst>
                                      </p:cBhvr>
                                      <p:to>
                                        <p:strVal val="visible"/>
                                      </p:to>
                                    </p:set>
                                    <p:animEffect transition="in" filter="fade">
                                      <p:cBhvr>
                                        <p:cTn id="75" dur="100"/>
                                        <p:tgtEl>
                                          <p:spTgt spid="258"/>
                                        </p:tgtEl>
                                      </p:cBhvr>
                                    </p:animEffect>
                                  </p:childTnLst>
                                </p:cTn>
                              </p:par>
                            </p:childTnLst>
                          </p:cTn>
                        </p:par>
                        <p:par>
                          <p:cTn id="76" fill="hold">
                            <p:stCondLst>
                              <p:cond delay="3369"/>
                            </p:stCondLst>
                            <p:childTnLst>
                              <p:par>
                                <p:cTn id="77" presetID="10" presetClass="entr" presetSubtype="0" fill="hold" grpId="0" nodeType="afterEffect">
                                  <p:stCondLst>
                                    <p:cond delay="0"/>
                                  </p:stCondLst>
                                  <p:childTnLst>
                                    <p:set>
                                      <p:cBhvr>
                                        <p:cTn id="78" dur="1" fill="hold">
                                          <p:stCondLst>
                                            <p:cond delay="0"/>
                                          </p:stCondLst>
                                        </p:cTn>
                                        <p:tgtEl>
                                          <p:spTgt spid="110"/>
                                        </p:tgtEl>
                                        <p:attrNameLst>
                                          <p:attrName>style.visibility</p:attrName>
                                        </p:attrNameLst>
                                      </p:cBhvr>
                                      <p:to>
                                        <p:strVal val="visible"/>
                                      </p:to>
                                    </p:set>
                                    <p:animEffect transition="in" filter="fade">
                                      <p:cBhvr>
                                        <p:cTn id="79" dur="20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110" grpId="0"/>
      <p:bldP spid="243" grpId="0" animBg="1"/>
      <p:bldP spid="244" grpId="0" animBg="1"/>
      <p:bldP spid="245" grpId="0" animBg="1"/>
      <p:bldP spid="246" grpId="0" animBg="1"/>
      <p:bldP spid="251" grpId="0"/>
      <p:bldP spid="252" grpId="0"/>
      <p:bldP spid="253" grpId="0"/>
      <p:bldP spid="254" grpId="0"/>
      <p:bldP spid="255" grpId="0"/>
      <p:bldP spid="256" grpId="0"/>
      <p:bldP spid="257" grpId="0"/>
      <p:bldP spid="25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1130435" y="121448"/>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理论基础</a:t>
            </a:r>
            <a:endParaRPr lang="zh-CN" altLang="en-US" sz="2000" b="1" spc="300" dirty="0">
              <a:solidFill>
                <a:srgbClr val="00B0F0"/>
              </a:solidFill>
              <a:latin typeface="+mn-ea"/>
              <a:cs typeface="+mn-ea"/>
            </a:endParaRPr>
          </a:p>
        </p:txBody>
      </p:sp>
      <p:sp>
        <p:nvSpPr>
          <p:cNvPr id="27" name="TextBox 26"/>
          <p:cNvSpPr txBox="1"/>
          <p:nvPr/>
        </p:nvSpPr>
        <p:spPr>
          <a:xfrm>
            <a:off x="2529647" y="183004"/>
            <a:ext cx="2300630" cy="338554"/>
          </a:xfrm>
          <a:prstGeom prst="rect">
            <a:avLst/>
          </a:prstGeom>
          <a:noFill/>
        </p:spPr>
        <p:txBody>
          <a:bodyPr wrap="none" rtlCol="0">
            <a:spAutoFit/>
          </a:bodyPr>
          <a:lstStyle>
            <a:defPPr>
              <a:defRPr lang="zh-CN"/>
            </a:defPPr>
            <a:lvl1pPr>
              <a:defRPr sz="1600">
                <a:solidFill>
                  <a:schemeClr val="accent1"/>
                </a:solidFill>
                <a:latin typeface="+mn-ea"/>
                <a:cs typeface="+mn-ea"/>
              </a:defRPr>
            </a:lvl1pPr>
          </a:lstStyle>
          <a:p>
            <a:r>
              <a:rPr lang="en-US" altLang="zh-CN" b="1" dirty="0">
                <a:solidFill>
                  <a:srgbClr val="00B0F0"/>
                </a:solidFill>
              </a:rPr>
              <a:t>THEORETICAL BASIS</a:t>
            </a:r>
            <a:endParaRPr lang="zh-CN" altLang="en-US" b="1" dirty="0">
              <a:solidFill>
                <a:srgbClr val="00B0F0"/>
              </a:solidFill>
            </a:endParaRPr>
          </a:p>
        </p:txBody>
      </p:sp>
      <p:cxnSp>
        <p:nvCxnSpPr>
          <p:cNvPr id="28" name="直接连接符 27"/>
          <p:cNvCxnSpPr/>
          <p:nvPr/>
        </p:nvCxnSpPr>
        <p:spPr>
          <a:xfrm>
            <a:off x="2528606" y="203417"/>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136" name="TextBox 135"/>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64" name="矩形 32"/>
          <p:cNvSpPr>
            <a:spLocks noChangeArrowheads="1"/>
          </p:cNvSpPr>
          <p:nvPr/>
        </p:nvSpPr>
        <p:spPr bwMode="auto">
          <a:xfrm>
            <a:off x="1786" y="2439883"/>
            <a:ext cx="9140429" cy="863003"/>
          </a:xfrm>
          <a:prstGeom prst="rect">
            <a:avLst/>
          </a:prstGeom>
          <a:solidFill>
            <a:srgbClr val="00B0F0"/>
          </a:solidFill>
          <a:ln>
            <a:noFill/>
          </a:ln>
          <a:effectLst/>
        </p:spPr>
        <p:txBody>
          <a:bodyPr lIns="68519" tIns="34259" rIns="68519" bIns="34259"/>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endParaRPr lang="zh-CN" altLang="en-US" sz="1350">
              <a:solidFill>
                <a:schemeClr val="tx1"/>
              </a:solidFill>
              <a:latin typeface="+mn-lt"/>
              <a:ea typeface="+mn-ea"/>
              <a:cs typeface="+mn-ea"/>
              <a:sym typeface="+mn-lt"/>
            </a:endParaRPr>
          </a:p>
        </p:txBody>
      </p:sp>
      <p:sp>
        <p:nvSpPr>
          <p:cNvPr id="65" name="Freeform 42"/>
          <p:cNvSpPr/>
          <p:nvPr/>
        </p:nvSpPr>
        <p:spPr bwMode="auto">
          <a:xfrm>
            <a:off x="1577517" y="1291195"/>
            <a:ext cx="2431977" cy="554703"/>
          </a:xfrm>
          <a:custGeom>
            <a:avLst/>
            <a:gdLst>
              <a:gd name="T0" fmla="*/ 0 w 4673"/>
              <a:gd name="T1" fmla="*/ 739775 h 1547"/>
              <a:gd name="T2" fmla="*/ 0 w 4673"/>
              <a:gd name="T3" fmla="*/ 0 h 1547"/>
              <a:gd name="T4" fmla="*/ 3246437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8519" tIns="34259" rIns="68519" bIns="34259"/>
          <a:lstStyle/>
          <a:p>
            <a:endParaRPr lang="zh-CN" altLang="en-US" sz="1015">
              <a:cs typeface="+mn-ea"/>
              <a:sym typeface="+mn-lt"/>
            </a:endParaRPr>
          </a:p>
        </p:txBody>
      </p:sp>
      <p:sp>
        <p:nvSpPr>
          <p:cNvPr id="66" name="Freeform 42"/>
          <p:cNvSpPr/>
          <p:nvPr/>
        </p:nvSpPr>
        <p:spPr bwMode="auto">
          <a:xfrm flipH="1">
            <a:off x="4837200" y="1291195"/>
            <a:ext cx="2431978" cy="554703"/>
          </a:xfrm>
          <a:custGeom>
            <a:avLst/>
            <a:gdLst>
              <a:gd name="T0" fmla="*/ 0 w 4673"/>
              <a:gd name="T1" fmla="*/ 739775 h 1547"/>
              <a:gd name="T2" fmla="*/ 0 w 4673"/>
              <a:gd name="T3" fmla="*/ 0 h 1547"/>
              <a:gd name="T4" fmla="*/ 3246438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8519" tIns="34259" rIns="68519" bIns="34259"/>
          <a:lstStyle/>
          <a:p>
            <a:endParaRPr lang="zh-CN" altLang="en-US" sz="1015">
              <a:cs typeface="+mn-ea"/>
              <a:sym typeface="+mn-lt"/>
            </a:endParaRPr>
          </a:p>
        </p:txBody>
      </p:sp>
      <p:sp>
        <p:nvSpPr>
          <p:cNvPr id="67" name="Freeform 42"/>
          <p:cNvSpPr/>
          <p:nvPr/>
        </p:nvSpPr>
        <p:spPr bwMode="auto">
          <a:xfrm flipV="1">
            <a:off x="1577517" y="3789739"/>
            <a:ext cx="2431977" cy="553512"/>
          </a:xfrm>
          <a:custGeom>
            <a:avLst/>
            <a:gdLst>
              <a:gd name="T0" fmla="*/ 0 w 4673"/>
              <a:gd name="T1" fmla="*/ 738187 h 1547"/>
              <a:gd name="T2" fmla="*/ 0 w 4673"/>
              <a:gd name="T3" fmla="*/ 0 h 1547"/>
              <a:gd name="T4" fmla="*/ 3246437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8519" tIns="34259" rIns="68519" bIns="34259"/>
          <a:lstStyle/>
          <a:p>
            <a:endParaRPr lang="zh-CN" altLang="en-US" sz="1015">
              <a:cs typeface="+mn-ea"/>
              <a:sym typeface="+mn-lt"/>
            </a:endParaRPr>
          </a:p>
        </p:txBody>
      </p:sp>
      <p:sp>
        <p:nvSpPr>
          <p:cNvPr id="68" name="Freeform 42"/>
          <p:cNvSpPr/>
          <p:nvPr/>
        </p:nvSpPr>
        <p:spPr bwMode="auto">
          <a:xfrm flipH="1" flipV="1">
            <a:off x="4837200" y="3789739"/>
            <a:ext cx="2431978" cy="553512"/>
          </a:xfrm>
          <a:custGeom>
            <a:avLst/>
            <a:gdLst>
              <a:gd name="T0" fmla="*/ 0 w 4673"/>
              <a:gd name="T1" fmla="*/ 738187 h 1547"/>
              <a:gd name="T2" fmla="*/ 0 w 4673"/>
              <a:gd name="T3" fmla="*/ 0 h 1547"/>
              <a:gd name="T4" fmla="*/ 3246438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8519" tIns="34259" rIns="68519" bIns="34259"/>
          <a:lstStyle/>
          <a:p>
            <a:endParaRPr lang="zh-CN" altLang="en-US" sz="1015">
              <a:cs typeface="+mn-ea"/>
              <a:sym typeface="+mn-lt"/>
            </a:endParaRPr>
          </a:p>
        </p:txBody>
      </p:sp>
      <p:sp>
        <p:nvSpPr>
          <p:cNvPr id="69" name="TextBox 33"/>
          <p:cNvSpPr txBox="1">
            <a:spLocks noChangeArrowheads="1"/>
          </p:cNvSpPr>
          <p:nvPr/>
        </p:nvSpPr>
        <p:spPr bwMode="auto">
          <a:xfrm>
            <a:off x="3924025" y="2685094"/>
            <a:ext cx="1298950" cy="415436"/>
          </a:xfrm>
          <a:prstGeom prst="rect">
            <a:avLst/>
          </a:prstGeom>
          <a:noFill/>
          <a:ln>
            <a:noFill/>
          </a:ln>
        </p:spPr>
        <p:txBody>
          <a:bodyPr wrap="none" lIns="68519" tIns="34259" rIns="68519" bIns="34259">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2250" b="1" dirty="0">
                <a:solidFill>
                  <a:schemeClr val="bg2"/>
                </a:solidFill>
                <a:latin typeface="+mn-lt"/>
                <a:ea typeface="+mn-ea"/>
                <a:cs typeface="+mn-ea"/>
                <a:sym typeface="+mn-lt"/>
              </a:rPr>
              <a:t>选题背景</a:t>
            </a:r>
            <a:endParaRPr lang="zh-CN" altLang="en-US" sz="2250" b="1" dirty="0">
              <a:solidFill>
                <a:schemeClr val="bg2"/>
              </a:solidFill>
              <a:latin typeface="+mn-lt"/>
              <a:ea typeface="+mn-ea"/>
              <a:cs typeface="+mn-ea"/>
              <a:sym typeface="+mn-lt"/>
            </a:endParaRPr>
          </a:p>
        </p:txBody>
      </p:sp>
      <p:grpSp>
        <p:nvGrpSpPr>
          <p:cNvPr id="70" name="组合 34"/>
          <p:cNvGrpSpPr/>
          <p:nvPr/>
        </p:nvGrpSpPr>
        <p:grpSpPr bwMode="auto">
          <a:xfrm>
            <a:off x="1157719" y="1792332"/>
            <a:ext cx="864572" cy="866574"/>
            <a:chOff x="0" y="0"/>
            <a:chExt cx="1154113" cy="1155699"/>
          </a:xfrm>
          <a:solidFill>
            <a:schemeClr val="bg1">
              <a:lumMod val="65000"/>
            </a:schemeClr>
          </a:solidFill>
        </p:grpSpPr>
        <p:sp>
          <p:nvSpPr>
            <p:cNvPr id="71" name="Oval 30"/>
            <p:cNvSpPr>
              <a:spLocks noChangeArrowheads="1"/>
            </p:cNvSpPr>
            <p:nvPr/>
          </p:nvSpPr>
          <p:spPr bwMode="auto">
            <a:xfrm>
              <a:off x="0" y="0"/>
              <a:ext cx="1154113" cy="1155699"/>
            </a:xfrm>
            <a:prstGeom prst="ellipse">
              <a:avLst/>
            </a:prstGeom>
            <a:gradFill flip="none" rotWithShape="1">
              <a:gsLst>
                <a:gs pos="0">
                  <a:sysClr val="window" lastClr="FFFFFF"/>
                </a:gs>
                <a:gs pos="100000">
                  <a:srgbClr val="E0E0E0"/>
                </a:gs>
              </a:gsLst>
              <a:lin ang="5400000" scaled="1"/>
              <a:tileRect/>
            </a:gradFill>
            <a:ln w="12700" cap="flat" cmpd="sng" algn="ctr">
              <a:solidFill>
                <a:srgbClr val="00B0F0"/>
              </a:solidFill>
              <a:prstDash val="solid"/>
              <a:miter lim="800000"/>
            </a:ln>
            <a:effectLst/>
          </p:spPr>
          <p:txBody>
            <a:bodyPr rtlCol="0" anchor="ctr"/>
            <a:lstStyle/>
            <a:p>
              <a:pPr algn="ctr"/>
              <a:endParaRPr lang="zh-CN" altLang="en-US" sz="2100" b="1">
                <a:cs typeface="+mn-ea"/>
                <a:sym typeface="+mn-lt"/>
              </a:endParaRPr>
            </a:p>
          </p:txBody>
        </p:sp>
        <p:sp>
          <p:nvSpPr>
            <p:cNvPr id="72" name="Freeform 34"/>
            <p:cNvSpPr>
              <a:spLocks noEditPoints="1"/>
            </p:cNvSpPr>
            <p:nvPr/>
          </p:nvSpPr>
          <p:spPr bwMode="auto">
            <a:xfrm>
              <a:off x="266700" y="128587"/>
              <a:ext cx="638175" cy="868362"/>
            </a:xfrm>
            <a:custGeom>
              <a:avLst/>
              <a:gdLst>
                <a:gd name="T0" fmla="*/ 128715 w 709"/>
                <a:gd name="T1" fmla="*/ 322149 h 965"/>
                <a:gd name="T2" fmla="*/ 196223 w 709"/>
                <a:gd name="T3" fmla="*/ 480524 h 965"/>
                <a:gd name="T4" fmla="*/ 251130 w 709"/>
                <a:gd name="T5" fmla="*/ 607403 h 965"/>
                <a:gd name="T6" fmla="*/ 374444 w 709"/>
                <a:gd name="T7" fmla="*/ 611003 h 965"/>
                <a:gd name="T8" fmla="*/ 401447 w 709"/>
                <a:gd name="T9" fmla="*/ 560611 h 965"/>
                <a:gd name="T10" fmla="*/ 469855 w 709"/>
                <a:gd name="T11" fmla="*/ 432831 h 965"/>
                <a:gd name="T12" fmla="*/ 319538 w 709"/>
                <a:gd name="T13" fmla="*/ 132279 h 965"/>
                <a:gd name="T14" fmla="*/ 264631 w 709"/>
                <a:gd name="T15" fmla="*/ 650597 h 965"/>
                <a:gd name="T16" fmla="*/ 201624 w 709"/>
                <a:gd name="T17" fmla="*/ 578608 h 965"/>
                <a:gd name="T18" fmla="*/ 135916 w 709"/>
                <a:gd name="T19" fmla="*/ 455328 h 965"/>
                <a:gd name="T20" fmla="*/ 319538 w 709"/>
                <a:gd name="T21" fmla="*/ 91785 h 965"/>
                <a:gd name="T22" fmla="*/ 503159 w 709"/>
                <a:gd name="T23" fmla="*/ 455328 h 965"/>
                <a:gd name="T24" fmla="*/ 436551 w 709"/>
                <a:gd name="T25" fmla="*/ 578608 h 965"/>
                <a:gd name="T26" fmla="*/ 374444 w 709"/>
                <a:gd name="T27" fmla="*/ 650597 h 965"/>
                <a:gd name="T28" fmla="*/ 228627 w 709"/>
                <a:gd name="T29" fmla="*/ 778376 h 965"/>
                <a:gd name="T30" fmla="*/ 383445 w 709"/>
                <a:gd name="T31" fmla="*/ 807172 h 965"/>
                <a:gd name="T32" fmla="*/ 383445 w 709"/>
                <a:gd name="T33" fmla="*/ 748681 h 965"/>
                <a:gd name="T34" fmla="*/ 246629 w 709"/>
                <a:gd name="T35" fmla="*/ 796373 h 965"/>
                <a:gd name="T36" fmla="*/ 395146 w 709"/>
                <a:gd name="T37" fmla="*/ 796373 h 965"/>
                <a:gd name="T38" fmla="*/ 413149 w 709"/>
                <a:gd name="T39" fmla="*/ 778376 h 965"/>
                <a:gd name="T40" fmla="*/ 228627 w 709"/>
                <a:gd name="T41" fmla="*/ 685691 h 965"/>
                <a:gd name="T42" fmla="*/ 413149 w 709"/>
                <a:gd name="T43" fmla="*/ 778376 h 965"/>
                <a:gd name="T44" fmla="*/ 411348 w 709"/>
                <a:gd name="T45" fmla="*/ 362642 h 965"/>
                <a:gd name="T46" fmla="*/ 349241 w 709"/>
                <a:gd name="T47" fmla="*/ 424733 h 965"/>
                <a:gd name="T48" fmla="*/ 288934 w 709"/>
                <a:gd name="T49" fmla="*/ 424733 h 965"/>
                <a:gd name="T50" fmla="*/ 226827 w 709"/>
                <a:gd name="T51" fmla="*/ 362642 h 965"/>
                <a:gd name="T52" fmla="*/ 226827 w 709"/>
                <a:gd name="T53" fmla="*/ 302352 h 965"/>
                <a:gd name="T54" fmla="*/ 288934 w 709"/>
                <a:gd name="T55" fmla="*/ 239362 h 965"/>
                <a:gd name="T56" fmla="*/ 349241 w 709"/>
                <a:gd name="T57" fmla="*/ 239362 h 965"/>
                <a:gd name="T58" fmla="*/ 411348 w 709"/>
                <a:gd name="T59" fmla="*/ 302352 h 965"/>
                <a:gd name="T60" fmla="*/ 612972 w 709"/>
                <a:gd name="T61" fmla="*/ 293353 h 965"/>
                <a:gd name="T62" fmla="*/ 580568 w 709"/>
                <a:gd name="T63" fmla="*/ 322149 h 965"/>
                <a:gd name="T64" fmla="*/ 612972 w 709"/>
                <a:gd name="T65" fmla="*/ 341046 h 965"/>
                <a:gd name="T66" fmla="*/ 612972 w 709"/>
                <a:gd name="T67" fmla="*/ 293353 h 965"/>
                <a:gd name="T68" fmla="*/ 542764 w 709"/>
                <a:gd name="T69" fmla="*/ 127780 h 965"/>
                <a:gd name="T70" fmla="*/ 509460 w 709"/>
                <a:gd name="T71" fmla="*/ 94485 h 965"/>
                <a:gd name="T72" fmla="*/ 518461 w 709"/>
                <a:gd name="T73" fmla="*/ 152976 h 965"/>
                <a:gd name="T74" fmla="*/ 342040 w 709"/>
                <a:gd name="T75" fmla="*/ 61190 h 965"/>
                <a:gd name="T76" fmla="*/ 318637 w 709"/>
                <a:gd name="T77" fmla="*/ 0 h 965"/>
                <a:gd name="T78" fmla="*/ 294335 w 709"/>
                <a:gd name="T79" fmla="*/ 61190 h 965"/>
                <a:gd name="T80" fmla="*/ 117014 w 709"/>
                <a:gd name="T81" fmla="*/ 155675 h 965"/>
                <a:gd name="T82" fmla="*/ 127815 w 709"/>
                <a:gd name="T83" fmla="*/ 98084 h 965"/>
                <a:gd name="T84" fmla="*/ 93611 w 709"/>
                <a:gd name="T85" fmla="*/ 132279 h 965"/>
                <a:gd name="T86" fmla="*/ 57607 w 709"/>
                <a:gd name="T87" fmla="*/ 322149 h 965"/>
                <a:gd name="T88" fmla="*/ 25203 w 709"/>
                <a:gd name="T89" fmla="*/ 293353 h 965"/>
                <a:gd name="T90" fmla="*/ 25203 w 709"/>
                <a:gd name="T91" fmla="*/ 341046 h 965"/>
                <a:gd name="T92" fmla="*/ 57607 w 709"/>
                <a:gd name="T93" fmla="*/ 322149 h 965"/>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709" h="965">
                  <a:moveTo>
                    <a:pt x="355" y="147"/>
                  </a:moveTo>
                  <a:cubicBezTo>
                    <a:pt x="238" y="147"/>
                    <a:pt x="143" y="241"/>
                    <a:pt x="143" y="358"/>
                  </a:cubicBezTo>
                  <a:cubicBezTo>
                    <a:pt x="143" y="414"/>
                    <a:pt x="187" y="481"/>
                    <a:pt x="188" y="481"/>
                  </a:cubicBezTo>
                  <a:cubicBezTo>
                    <a:pt x="197" y="496"/>
                    <a:pt x="210" y="519"/>
                    <a:pt x="218" y="534"/>
                  </a:cubicBezTo>
                  <a:lnTo>
                    <a:pt x="264" y="623"/>
                  </a:lnTo>
                  <a:cubicBezTo>
                    <a:pt x="272" y="639"/>
                    <a:pt x="279" y="662"/>
                    <a:pt x="279" y="675"/>
                  </a:cubicBezTo>
                  <a:cubicBezTo>
                    <a:pt x="279" y="675"/>
                    <a:pt x="284" y="679"/>
                    <a:pt x="294" y="679"/>
                  </a:cubicBezTo>
                  <a:lnTo>
                    <a:pt x="416" y="679"/>
                  </a:lnTo>
                  <a:cubicBezTo>
                    <a:pt x="425" y="679"/>
                    <a:pt x="430" y="675"/>
                    <a:pt x="431" y="674"/>
                  </a:cubicBezTo>
                  <a:cubicBezTo>
                    <a:pt x="430" y="662"/>
                    <a:pt x="437" y="639"/>
                    <a:pt x="446" y="623"/>
                  </a:cubicBezTo>
                  <a:lnTo>
                    <a:pt x="491" y="534"/>
                  </a:lnTo>
                  <a:cubicBezTo>
                    <a:pt x="499" y="519"/>
                    <a:pt x="513" y="495"/>
                    <a:pt x="522" y="481"/>
                  </a:cubicBezTo>
                  <a:cubicBezTo>
                    <a:pt x="537" y="458"/>
                    <a:pt x="566" y="402"/>
                    <a:pt x="566" y="358"/>
                  </a:cubicBezTo>
                  <a:cubicBezTo>
                    <a:pt x="566" y="241"/>
                    <a:pt x="471" y="147"/>
                    <a:pt x="355" y="147"/>
                  </a:cubicBezTo>
                  <a:close/>
                  <a:moveTo>
                    <a:pt x="416" y="723"/>
                  </a:moveTo>
                  <a:lnTo>
                    <a:pt x="294" y="723"/>
                  </a:lnTo>
                  <a:cubicBezTo>
                    <a:pt x="261" y="723"/>
                    <a:pt x="235" y="702"/>
                    <a:pt x="235" y="675"/>
                  </a:cubicBezTo>
                  <a:cubicBezTo>
                    <a:pt x="235" y="671"/>
                    <a:pt x="231" y="656"/>
                    <a:pt x="224" y="643"/>
                  </a:cubicBezTo>
                  <a:lnTo>
                    <a:pt x="179" y="554"/>
                  </a:lnTo>
                  <a:cubicBezTo>
                    <a:pt x="172" y="540"/>
                    <a:pt x="159" y="519"/>
                    <a:pt x="151" y="506"/>
                  </a:cubicBezTo>
                  <a:cubicBezTo>
                    <a:pt x="145" y="498"/>
                    <a:pt x="99" y="425"/>
                    <a:pt x="99" y="358"/>
                  </a:cubicBezTo>
                  <a:cubicBezTo>
                    <a:pt x="99" y="217"/>
                    <a:pt x="214" y="102"/>
                    <a:pt x="355" y="102"/>
                  </a:cubicBezTo>
                  <a:cubicBezTo>
                    <a:pt x="495" y="102"/>
                    <a:pt x="610" y="217"/>
                    <a:pt x="610" y="358"/>
                  </a:cubicBezTo>
                  <a:cubicBezTo>
                    <a:pt x="610" y="425"/>
                    <a:pt x="564" y="498"/>
                    <a:pt x="559" y="506"/>
                  </a:cubicBezTo>
                  <a:cubicBezTo>
                    <a:pt x="550" y="518"/>
                    <a:pt x="537" y="541"/>
                    <a:pt x="530" y="554"/>
                  </a:cubicBezTo>
                  <a:lnTo>
                    <a:pt x="485" y="643"/>
                  </a:lnTo>
                  <a:cubicBezTo>
                    <a:pt x="478" y="656"/>
                    <a:pt x="475" y="671"/>
                    <a:pt x="475" y="675"/>
                  </a:cubicBezTo>
                  <a:cubicBezTo>
                    <a:pt x="475" y="702"/>
                    <a:pt x="449" y="723"/>
                    <a:pt x="416" y="723"/>
                  </a:cubicBezTo>
                  <a:close/>
                  <a:moveTo>
                    <a:pt x="287" y="832"/>
                  </a:moveTo>
                  <a:cubicBezTo>
                    <a:pt x="269" y="832"/>
                    <a:pt x="254" y="846"/>
                    <a:pt x="254" y="865"/>
                  </a:cubicBezTo>
                  <a:cubicBezTo>
                    <a:pt x="254" y="883"/>
                    <a:pt x="269" y="897"/>
                    <a:pt x="287" y="897"/>
                  </a:cubicBezTo>
                  <a:lnTo>
                    <a:pt x="426" y="897"/>
                  </a:lnTo>
                  <a:cubicBezTo>
                    <a:pt x="444" y="897"/>
                    <a:pt x="459" y="883"/>
                    <a:pt x="459" y="865"/>
                  </a:cubicBezTo>
                  <a:cubicBezTo>
                    <a:pt x="459" y="846"/>
                    <a:pt x="444" y="832"/>
                    <a:pt x="426" y="832"/>
                  </a:cubicBezTo>
                  <a:lnTo>
                    <a:pt x="287" y="832"/>
                  </a:lnTo>
                  <a:close/>
                  <a:moveTo>
                    <a:pt x="274" y="885"/>
                  </a:moveTo>
                  <a:cubicBezTo>
                    <a:pt x="276" y="929"/>
                    <a:pt x="312" y="965"/>
                    <a:pt x="356" y="965"/>
                  </a:cubicBezTo>
                  <a:cubicBezTo>
                    <a:pt x="401" y="965"/>
                    <a:pt x="437" y="929"/>
                    <a:pt x="439" y="885"/>
                  </a:cubicBezTo>
                  <a:lnTo>
                    <a:pt x="274" y="885"/>
                  </a:lnTo>
                  <a:close/>
                  <a:moveTo>
                    <a:pt x="459" y="865"/>
                  </a:moveTo>
                  <a:lnTo>
                    <a:pt x="254" y="865"/>
                  </a:lnTo>
                  <a:lnTo>
                    <a:pt x="254" y="762"/>
                  </a:lnTo>
                  <a:lnTo>
                    <a:pt x="459" y="762"/>
                  </a:lnTo>
                  <a:lnTo>
                    <a:pt x="459" y="865"/>
                  </a:lnTo>
                  <a:close/>
                  <a:moveTo>
                    <a:pt x="491" y="369"/>
                  </a:moveTo>
                  <a:cubicBezTo>
                    <a:pt x="491" y="388"/>
                    <a:pt x="476" y="403"/>
                    <a:pt x="457" y="403"/>
                  </a:cubicBezTo>
                  <a:lnTo>
                    <a:pt x="388" y="403"/>
                  </a:lnTo>
                  <a:lnTo>
                    <a:pt x="388" y="472"/>
                  </a:lnTo>
                  <a:cubicBezTo>
                    <a:pt x="388" y="491"/>
                    <a:pt x="373" y="506"/>
                    <a:pt x="355" y="506"/>
                  </a:cubicBezTo>
                  <a:cubicBezTo>
                    <a:pt x="336" y="506"/>
                    <a:pt x="321" y="491"/>
                    <a:pt x="321" y="472"/>
                  </a:cubicBezTo>
                  <a:lnTo>
                    <a:pt x="321" y="403"/>
                  </a:lnTo>
                  <a:lnTo>
                    <a:pt x="252" y="403"/>
                  </a:lnTo>
                  <a:cubicBezTo>
                    <a:pt x="233" y="403"/>
                    <a:pt x="218" y="388"/>
                    <a:pt x="218" y="369"/>
                  </a:cubicBezTo>
                  <a:cubicBezTo>
                    <a:pt x="218" y="351"/>
                    <a:pt x="233" y="336"/>
                    <a:pt x="252" y="336"/>
                  </a:cubicBezTo>
                  <a:lnTo>
                    <a:pt x="321" y="336"/>
                  </a:lnTo>
                  <a:lnTo>
                    <a:pt x="321" y="266"/>
                  </a:lnTo>
                  <a:cubicBezTo>
                    <a:pt x="321" y="248"/>
                    <a:pt x="336" y="233"/>
                    <a:pt x="355" y="233"/>
                  </a:cubicBezTo>
                  <a:cubicBezTo>
                    <a:pt x="373" y="233"/>
                    <a:pt x="388" y="248"/>
                    <a:pt x="388" y="266"/>
                  </a:cubicBezTo>
                  <a:lnTo>
                    <a:pt x="388" y="336"/>
                  </a:lnTo>
                  <a:lnTo>
                    <a:pt x="457" y="336"/>
                  </a:lnTo>
                  <a:cubicBezTo>
                    <a:pt x="476" y="336"/>
                    <a:pt x="491" y="351"/>
                    <a:pt x="491" y="369"/>
                  </a:cubicBezTo>
                  <a:close/>
                  <a:moveTo>
                    <a:pt x="681" y="326"/>
                  </a:moveTo>
                  <a:lnTo>
                    <a:pt x="643" y="326"/>
                  </a:lnTo>
                  <a:cubicBezTo>
                    <a:pt x="644" y="336"/>
                    <a:pt x="645" y="347"/>
                    <a:pt x="645" y="358"/>
                  </a:cubicBezTo>
                  <a:cubicBezTo>
                    <a:pt x="645" y="365"/>
                    <a:pt x="644" y="372"/>
                    <a:pt x="643" y="379"/>
                  </a:cubicBezTo>
                  <a:lnTo>
                    <a:pt x="681" y="379"/>
                  </a:lnTo>
                  <a:cubicBezTo>
                    <a:pt x="696" y="379"/>
                    <a:pt x="709" y="367"/>
                    <a:pt x="709" y="352"/>
                  </a:cubicBezTo>
                  <a:cubicBezTo>
                    <a:pt x="709" y="338"/>
                    <a:pt x="696" y="326"/>
                    <a:pt x="681" y="326"/>
                  </a:cubicBezTo>
                  <a:close/>
                  <a:moveTo>
                    <a:pt x="576" y="170"/>
                  </a:moveTo>
                  <a:lnTo>
                    <a:pt x="603" y="142"/>
                  </a:lnTo>
                  <a:cubicBezTo>
                    <a:pt x="614" y="131"/>
                    <a:pt x="614" y="114"/>
                    <a:pt x="604" y="104"/>
                  </a:cubicBezTo>
                  <a:cubicBezTo>
                    <a:pt x="594" y="94"/>
                    <a:pt x="577" y="94"/>
                    <a:pt x="566" y="105"/>
                  </a:cubicBezTo>
                  <a:lnTo>
                    <a:pt x="538" y="132"/>
                  </a:lnTo>
                  <a:cubicBezTo>
                    <a:pt x="552" y="144"/>
                    <a:pt x="564" y="156"/>
                    <a:pt x="576" y="170"/>
                  </a:cubicBezTo>
                  <a:close/>
                  <a:moveTo>
                    <a:pt x="354" y="67"/>
                  </a:moveTo>
                  <a:cubicBezTo>
                    <a:pt x="363" y="67"/>
                    <a:pt x="372" y="68"/>
                    <a:pt x="380" y="68"/>
                  </a:cubicBezTo>
                  <a:lnTo>
                    <a:pt x="380" y="27"/>
                  </a:lnTo>
                  <a:cubicBezTo>
                    <a:pt x="380" y="12"/>
                    <a:pt x="368" y="0"/>
                    <a:pt x="354" y="0"/>
                  </a:cubicBezTo>
                  <a:cubicBezTo>
                    <a:pt x="339" y="0"/>
                    <a:pt x="327" y="12"/>
                    <a:pt x="327" y="27"/>
                  </a:cubicBezTo>
                  <a:lnTo>
                    <a:pt x="327" y="68"/>
                  </a:lnTo>
                  <a:cubicBezTo>
                    <a:pt x="336" y="68"/>
                    <a:pt x="345" y="67"/>
                    <a:pt x="354" y="67"/>
                  </a:cubicBezTo>
                  <a:close/>
                  <a:moveTo>
                    <a:pt x="130" y="173"/>
                  </a:moveTo>
                  <a:cubicBezTo>
                    <a:pt x="142" y="159"/>
                    <a:pt x="154" y="147"/>
                    <a:pt x="168" y="135"/>
                  </a:cubicBezTo>
                  <a:lnTo>
                    <a:pt x="142" y="109"/>
                  </a:lnTo>
                  <a:cubicBezTo>
                    <a:pt x="131" y="99"/>
                    <a:pt x="114" y="98"/>
                    <a:pt x="104" y="109"/>
                  </a:cubicBezTo>
                  <a:cubicBezTo>
                    <a:pt x="93" y="119"/>
                    <a:pt x="94" y="136"/>
                    <a:pt x="104" y="147"/>
                  </a:cubicBezTo>
                  <a:lnTo>
                    <a:pt x="130" y="173"/>
                  </a:lnTo>
                  <a:close/>
                  <a:moveTo>
                    <a:pt x="64" y="358"/>
                  </a:moveTo>
                  <a:cubicBezTo>
                    <a:pt x="64" y="347"/>
                    <a:pt x="64" y="336"/>
                    <a:pt x="66" y="326"/>
                  </a:cubicBezTo>
                  <a:lnTo>
                    <a:pt x="28" y="326"/>
                  </a:lnTo>
                  <a:cubicBezTo>
                    <a:pt x="13" y="326"/>
                    <a:pt x="0" y="338"/>
                    <a:pt x="0" y="352"/>
                  </a:cubicBezTo>
                  <a:cubicBezTo>
                    <a:pt x="0" y="367"/>
                    <a:pt x="13" y="379"/>
                    <a:pt x="28" y="379"/>
                  </a:cubicBezTo>
                  <a:lnTo>
                    <a:pt x="65" y="379"/>
                  </a:lnTo>
                  <a:cubicBezTo>
                    <a:pt x="64" y="372"/>
                    <a:pt x="64" y="365"/>
                    <a:pt x="64" y="358"/>
                  </a:cubicBezTo>
                  <a:close/>
                </a:path>
              </a:pathLst>
            </a:custGeom>
            <a:solidFill>
              <a:srgbClr val="00B0F0"/>
            </a:solidFill>
            <a:ln w="12700" cap="flat" cmpd="sng" algn="ctr">
              <a:noFill/>
              <a:prstDash val="solid"/>
              <a:miter lim="800000"/>
            </a:ln>
            <a:effectLst/>
          </p:spPr>
          <p:txBody>
            <a:bodyPr rtlCol="0" anchor="ctr"/>
            <a:lstStyle/>
            <a:p>
              <a:pPr algn="ctr"/>
              <a:endParaRPr lang="zh-CN" altLang="en-US" sz="2100" b="1">
                <a:cs typeface="+mn-ea"/>
                <a:sym typeface="+mn-lt"/>
              </a:endParaRPr>
            </a:p>
          </p:txBody>
        </p:sp>
      </p:grpSp>
      <p:grpSp>
        <p:nvGrpSpPr>
          <p:cNvPr id="73" name="组合 37"/>
          <p:cNvGrpSpPr/>
          <p:nvPr/>
        </p:nvGrpSpPr>
        <p:grpSpPr bwMode="auto">
          <a:xfrm>
            <a:off x="1176746" y="2973158"/>
            <a:ext cx="864572" cy="866574"/>
            <a:chOff x="0" y="0"/>
            <a:chExt cx="1154113" cy="1155698"/>
          </a:xfrm>
          <a:solidFill>
            <a:schemeClr val="bg1">
              <a:lumMod val="65000"/>
            </a:schemeClr>
          </a:solidFill>
        </p:grpSpPr>
        <p:sp>
          <p:nvSpPr>
            <p:cNvPr id="74" name="Oval 31"/>
            <p:cNvSpPr>
              <a:spLocks noChangeArrowheads="1"/>
            </p:cNvSpPr>
            <p:nvPr/>
          </p:nvSpPr>
          <p:spPr bwMode="auto">
            <a:xfrm>
              <a:off x="0" y="0"/>
              <a:ext cx="1154113" cy="1155699"/>
            </a:xfrm>
            <a:prstGeom prst="ellipse">
              <a:avLst/>
            </a:prstGeom>
            <a:gradFill flip="none" rotWithShape="1">
              <a:gsLst>
                <a:gs pos="0">
                  <a:sysClr val="window" lastClr="FFFFFF"/>
                </a:gs>
                <a:gs pos="100000">
                  <a:srgbClr val="E0E0E0"/>
                </a:gs>
              </a:gsLst>
              <a:lin ang="5400000" scaled="1"/>
              <a:tileRect/>
            </a:gradFill>
            <a:ln w="12700" cap="flat" cmpd="sng" algn="ctr">
              <a:solidFill>
                <a:srgbClr val="00B0F0"/>
              </a:solidFill>
              <a:prstDash val="solid"/>
              <a:miter lim="800000"/>
            </a:ln>
            <a:effectLst/>
          </p:spPr>
          <p:txBody>
            <a:bodyPr rtlCol="0" anchor="ctr"/>
            <a:lstStyle/>
            <a:p>
              <a:pPr algn="ctr"/>
              <a:endParaRPr lang="zh-CN" altLang="en-US" sz="2100" b="1">
                <a:cs typeface="+mn-ea"/>
                <a:sym typeface="+mn-lt"/>
              </a:endParaRPr>
            </a:p>
          </p:txBody>
        </p:sp>
        <p:sp>
          <p:nvSpPr>
            <p:cNvPr id="75" name="Freeform 35"/>
            <p:cNvSpPr>
              <a:spLocks noEditPoints="1"/>
            </p:cNvSpPr>
            <p:nvPr/>
          </p:nvSpPr>
          <p:spPr bwMode="auto">
            <a:xfrm>
              <a:off x="269875" y="169862"/>
              <a:ext cx="563563" cy="766762"/>
            </a:xfrm>
            <a:custGeom>
              <a:avLst/>
              <a:gdLst>
                <a:gd name="T0" fmla="*/ 73939 w 625"/>
                <a:gd name="T1" fmla="*/ 124194 h 852"/>
                <a:gd name="T2" fmla="*/ 62217 w 625"/>
                <a:gd name="T3" fmla="*/ 766762 h 852"/>
                <a:gd name="T4" fmla="*/ 563563 w 625"/>
                <a:gd name="T5" fmla="*/ 188091 h 852"/>
                <a:gd name="T6" fmla="*/ 520281 w 625"/>
                <a:gd name="T7" fmla="*/ 201590 h 852"/>
                <a:gd name="T8" fmla="*/ 64021 w 625"/>
                <a:gd name="T9" fmla="*/ 722664 h 852"/>
                <a:gd name="T10" fmla="*/ 243459 w 625"/>
                <a:gd name="T11" fmla="*/ 81896 h 852"/>
                <a:gd name="T12" fmla="*/ 320104 w 625"/>
                <a:gd name="T13" fmla="*/ 81896 h 852"/>
                <a:gd name="T14" fmla="*/ 280429 w 625"/>
                <a:gd name="T15" fmla="*/ 122394 h 852"/>
                <a:gd name="T16" fmla="*/ 196571 w 625"/>
                <a:gd name="T17" fmla="*/ 83696 h 852"/>
                <a:gd name="T18" fmla="*/ 103696 w 625"/>
                <a:gd name="T19" fmla="*/ 194390 h 852"/>
                <a:gd name="T20" fmla="*/ 459867 w 625"/>
                <a:gd name="T21" fmla="*/ 194390 h 852"/>
                <a:gd name="T22" fmla="*/ 366992 w 625"/>
                <a:gd name="T23" fmla="*/ 83696 h 852"/>
                <a:gd name="T24" fmla="*/ 196571 w 625"/>
                <a:gd name="T25" fmla="*/ 83696 h 852"/>
                <a:gd name="T26" fmla="*/ 199276 w 625"/>
                <a:gd name="T27" fmla="*/ 582271 h 852"/>
                <a:gd name="T28" fmla="*/ 136157 w 625"/>
                <a:gd name="T29" fmla="*/ 600270 h 852"/>
                <a:gd name="T30" fmla="*/ 122631 w 625"/>
                <a:gd name="T31" fmla="*/ 613770 h 852"/>
                <a:gd name="T32" fmla="*/ 199276 w 625"/>
                <a:gd name="T33" fmla="*/ 619169 h 852"/>
                <a:gd name="T34" fmla="*/ 119025 w 625"/>
                <a:gd name="T35" fmla="*/ 658767 h 852"/>
                <a:gd name="T36" fmla="*/ 218212 w 625"/>
                <a:gd name="T37" fmla="*/ 610170 h 852"/>
                <a:gd name="T38" fmla="*/ 218212 w 625"/>
                <a:gd name="T39" fmla="*/ 578671 h 852"/>
                <a:gd name="T40" fmla="*/ 99187 w 625"/>
                <a:gd name="T41" fmla="*/ 584971 h 852"/>
                <a:gd name="T42" fmla="*/ 192964 w 625"/>
                <a:gd name="T43" fmla="*/ 683966 h 852"/>
                <a:gd name="T44" fmla="*/ 192964 w 625"/>
                <a:gd name="T45" fmla="*/ 301485 h 852"/>
                <a:gd name="T46" fmla="*/ 136157 w 625"/>
                <a:gd name="T47" fmla="*/ 318584 h 852"/>
                <a:gd name="T48" fmla="*/ 155994 w 625"/>
                <a:gd name="T49" fmla="*/ 368982 h 852"/>
                <a:gd name="T50" fmla="*/ 119025 w 625"/>
                <a:gd name="T51" fmla="*/ 382481 h 852"/>
                <a:gd name="T52" fmla="*/ 192964 w 625"/>
                <a:gd name="T53" fmla="*/ 281686 h 852"/>
                <a:gd name="T54" fmla="*/ 99187 w 625"/>
                <a:gd name="T55" fmla="*/ 380681 h 852"/>
                <a:gd name="T56" fmla="*/ 217310 w 625"/>
                <a:gd name="T57" fmla="*/ 323084 h 852"/>
                <a:gd name="T58" fmla="*/ 216408 w 625"/>
                <a:gd name="T59" fmla="*/ 296985 h 852"/>
                <a:gd name="T60" fmla="*/ 199276 w 625"/>
                <a:gd name="T61" fmla="*/ 452678 h 852"/>
                <a:gd name="T62" fmla="*/ 122631 w 625"/>
                <a:gd name="T63" fmla="*/ 471577 h 852"/>
                <a:gd name="T64" fmla="*/ 199276 w 625"/>
                <a:gd name="T65" fmla="*/ 522874 h 852"/>
                <a:gd name="T66" fmla="*/ 218212 w 625"/>
                <a:gd name="T67" fmla="*/ 438278 h 852"/>
                <a:gd name="T68" fmla="*/ 99187 w 625"/>
                <a:gd name="T69" fmla="*/ 442778 h 852"/>
                <a:gd name="T70" fmla="*/ 199276 w 625"/>
                <a:gd name="T71" fmla="*/ 541773 h 852"/>
                <a:gd name="T72" fmla="*/ 260592 w 625"/>
                <a:gd name="T73" fmla="*/ 418479 h 852"/>
                <a:gd name="T74" fmla="*/ 294856 w 625"/>
                <a:gd name="T75" fmla="*/ 650668 h 852"/>
                <a:gd name="T76" fmla="*/ 452654 w 625"/>
                <a:gd name="T77" fmla="*/ 602070 h 852"/>
                <a:gd name="T78" fmla="*/ 288544 w 625"/>
                <a:gd name="T79" fmla="*/ 644368 h 852"/>
                <a:gd name="T80" fmla="*/ 452654 w 625"/>
                <a:gd name="T81" fmla="*/ 456277 h 852"/>
                <a:gd name="T82" fmla="*/ 288544 w 625"/>
                <a:gd name="T83" fmla="*/ 368982 h 852"/>
                <a:gd name="T84" fmla="*/ 288544 w 625"/>
                <a:gd name="T85" fmla="*/ 316784 h 85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5" h="852">
                  <a:moveTo>
                    <a:pt x="48" y="224"/>
                  </a:moveTo>
                  <a:cubicBezTo>
                    <a:pt x="48" y="200"/>
                    <a:pt x="59" y="188"/>
                    <a:pt x="82" y="188"/>
                  </a:cubicBezTo>
                  <a:lnTo>
                    <a:pt x="82" y="138"/>
                  </a:lnTo>
                  <a:cubicBezTo>
                    <a:pt x="39" y="139"/>
                    <a:pt x="0" y="167"/>
                    <a:pt x="0" y="209"/>
                  </a:cubicBezTo>
                  <a:lnTo>
                    <a:pt x="0" y="783"/>
                  </a:lnTo>
                  <a:cubicBezTo>
                    <a:pt x="0" y="818"/>
                    <a:pt x="34" y="852"/>
                    <a:pt x="69" y="852"/>
                  </a:cubicBezTo>
                  <a:lnTo>
                    <a:pt x="556" y="852"/>
                  </a:lnTo>
                  <a:cubicBezTo>
                    <a:pt x="591" y="852"/>
                    <a:pt x="625" y="818"/>
                    <a:pt x="625" y="783"/>
                  </a:cubicBezTo>
                  <a:lnTo>
                    <a:pt x="625" y="209"/>
                  </a:lnTo>
                  <a:cubicBezTo>
                    <a:pt x="625" y="167"/>
                    <a:pt x="586" y="139"/>
                    <a:pt x="543" y="138"/>
                  </a:cubicBezTo>
                  <a:lnTo>
                    <a:pt x="543" y="188"/>
                  </a:lnTo>
                  <a:cubicBezTo>
                    <a:pt x="566" y="188"/>
                    <a:pt x="577" y="200"/>
                    <a:pt x="577" y="224"/>
                  </a:cubicBezTo>
                  <a:lnTo>
                    <a:pt x="577" y="768"/>
                  </a:lnTo>
                  <a:cubicBezTo>
                    <a:pt x="577" y="785"/>
                    <a:pt x="570" y="803"/>
                    <a:pt x="554" y="803"/>
                  </a:cubicBezTo>
                  <a:lnTo>
                    <a:pt x="71" y="803"/>
                  </a:lnTo>
                  <a:cubicBezTo>
                    <a:pt x="53" y="803"/>
                    <a:pt x="48" y="783"/>
                    <a:pt x="48" y="764"/>
                  </a:cubicBezTo>
                  <a:lnTo>
                    <a:pt x="48" y="224"/>
                  </a:lnTo>
                  <a:close/>
                  <a:moveTo>
                    <a:pt x="270" y="91"/>
                  </a:moveTo>
                  <a:cubicBezTo>
                    <a:pt x="270" y="71"/>
                    <a:pt x="289" y="52"/>
                    <a:pt x="309" y="52"/>
                  </a:cubicBezTo>
                  <a:lnTo>
                    <a:pt x="316" y="52"/>
                  </a:lnTo>
                  <a:cubicBezTo>
                    <a:pt x="336" y="52"/>
                    <a:pt x="355" y="71"/>
                    <a:pt x="355" y="91"/>
                  </a:cubicBezTo>
                  <a:lnTo>
                    <a:pt x="355" y="95"/>
                  </a:lnTo>
                  <a:cubicBezTo>
                    <a:pt x="355" y="117"/>
                    <a:pt x="336" y="136"/>
                    <a:pt x="314" y="136"/>
                  </a:cubicBezTo>
                  <a:lnTo>
                    <a:pt x="311" y="136"/>
                  </a:lnTo>
                  <a:cubicBezTo>
                    <a:pt x="289" y="136"/>
                    <a:pt x="270" y="117"/>
                    <a:pt x="270" y="95"/>
                  </a:cubicBezTo>
                  <a:lnTo>
                    <a:pt x="270" y="91"/>
                  </a:lnTo>
                  <a:close/>
                  <a:moveTo>
                    <a:pt x="218" y="93"/>
                  </a:moveTo>
                  <a:lnTo>
                    <a:pt x="149" y="93"/>
                  </a:lnTo>
                  <a:cubicBezTo>
                    <a:pt x="126" y="93"/>
                    <a:pt x="115" y="104"/>
                    <a:pt x="115" y="127"/>
                  </a:cubicBezTo>
                  <a:lnTo>
                    <a:pt x="115" y="216"/>
                  </a:lnTo>
                  <a:cubicBezTo>
                    <a:pt x="115" y="231"/>
                    <a:pt x="124" y="246"/>
                    <a:pt x="138" y="246"/>
                  </a:cubicBezTo>
                  <a:lnTo>
                    <a:pt x="487" y="246"/>
                  </a:lnTo>
                  <a:cubicBezTo>
                    <a:pt x="501" y="246"/>
                    <a:pt x="510" y="231"/>
                    <a:pt x="510" y="216"/>
                  </a:cubicBezTo>
                  <a:lnTo>
                    <a:pt x="510" y="127"/>
                  </a:lnTo>
                  <a:cubicBezTo>
                    <a:pt x="510" y="104"/>
                    <a:pt x="499" y="93"/>
                    <a:pt x="476" y="93"/>
                  </a:cubicBezTo>
                  <a:lnTo>
                    <a:pt x="407" y="93"/>
                  </a:lnTo>
                  <a:cubicBezTo>
                    <a:pt x="407" y="45"/>
                    <a:pt x="366" y="0"/>
                    <a:pt x="320" y="0"/>
                  </a:cubicBezTo>
                  <a:lnTo>
                    <a:pt x="305" y="0"/>
                  </a:lnTo>
                  <a:cubicBezTo>
                    <a:pt x="259" y="0"/>
                    <a:pt x="218" y="45"/>
                    <a:pt x="218" y="93"/>
                  </a:cubicBezTo>
                  <a:close/>
                  <a:moveTo>
                    <a:pt x="132" y="654"/>
                  </a:moveTo>
                  <a:cubicBezTo>
                    <a:pt x="132" y="649"/>
                    <a:pt x="133" y="647"/>
                    <a:pt x="138" y="647"/>
                  </a:cubicBezTo>
                  <a:lnTo>
                    <a:pt x="221" y="647"/>
                  </a:lnTo>
                  <a:lnTo>
                    <a:pt x="221" y="654"/>
                  </a:lnTo>
                  <a:cubicBezTo>
                    <a:pt x="221" y="661"/>
                    <a:pt x="186" y="680"/>
                    <a:pt x="180" y="684"/>
                  </a:cubicBezTo>
                  <a:cubicBezTo>
                    <a:pt x="174" y="679"/>
                    <a:pt x="161" y="667"/>
                    <a:pt x="151" y="667"/>
                  </a:cubicBezTo>
                  <a:lnTo>
                    <a:pt x="149" y="667"/>
                  </a:lnTo>
                  <a:cubicBezTo>
                    <a:pt x="144" y="667"/>
                    <a:pt x="136" y="675"/>
                    <a:pt x="136" y="680"/>
                  </a:cubicBezTo>
                  <a:lnTo>
                    <a:pt x="136" y="682"/>
                  </a:lnTo>
                  <a:cubicBezTo>
                    <a:pt x="136" y="688"/>
                    <a:pt x="167" y="721"/>
                    <a:pt x="173" y="721"/>
                  </a:cubicBezTo>
                  <a:lnTo>
                    <a:pt x="175" y="721"/>
                  </a:lnTo>
                  <a:cubicBezTo>
                    <a:pt x="180" y="721"/>
                    <a:pt x="214" y="693"/>
                    <a:pt x="221" y="688"/>
                  </a:cubicBezTo>
                  <a:cubicBezTo>
                    <a:pt x="221" y="700"/>
                    <a:pt x="225" y="738"/>
                    <a:pt x="214" y="738"/>
                  </a:cubicBezTo>
                  <a:lnTo>
                    <a:pt x="138" y="738"/>
                  </a:lnTo>
                  <a:cubicBezTo>
                    <a:pt x="133" y="738"/>
                    <a:pt x="132" y="737"/>
                    <a:pt x="132" y="732"/>
                  </a:cubicBezTo>
                  <a:lnTo>
                    <a:pt x="132" y="654"/>
                  </a:lnTo>
                  <a:close/>
                  <a:moveTo>
                    <a:pt x="214" y="760"/>
                  </a:moveTo>
                  <a:cubicBezTo>
                    <a:pt x="255" y="760"/>
                    <a:pt x="240" y="715"/>
                    <a:pt x="242" y="678"/>
                  </a:cubicBezTo>
                  <a:cubicBezTo>
                    <a:pt x="243" y="658"/>
                    <a:pt x="292" y="642"/>
                    <a:pt x="296" y="624"/>
                  </a:cubicBezTo>
                  <a:lnTo>
                    <a:pt x="290" y="624"/>
                  </a:lnTo>
                  <a:cubicBezTo>
                    <a:pt x="275" y="624"/>
                    <a:pt x="253" y="637"/>
                    <a:pt x="242" y="643"/>
                  </a:cubicBezTo>
                  <a:cubicBezTo>
                    <a:pt x="237" y="635"/>
                    <a:pt x="232" y="626"/>
                    <a:pt x="218" y="626"/>
                  </a:cubicBezTo>
                  <a:lnTo>
                    <a:pt x="134" y="626"/>
                  </a:lnTo>
                  <a:cubicBezTo>
                    <a:pt x="122" y="626"/>
                    <a:pt x="110" y="637"/>
                    <a:pt x="110" y="650"/>
                  </a:cubicBezTo>
                  <a:lnTo>
                    <a:pt x="110" y="736"/>
                  </a:lnTo>
                  <a:cubicBezTo>
                    <a:pt x="110" y="750"/>
                    <a:pt x="123" y="760"/>
                    <a:pt x="138" y="760"/>
                  </a:cubicBezTo>
                  <a:lnTo>
                    <a:pt x="214" y="760"/>
                  </a:lnTo>
                  <a:close/>
                  <a:moveTo>
                    <a:pt x="132" y="341"/>
                  </a:moveTo>
                  <a:cubicBezTo>
                    <a:pt x="132" y="336"/>
                    <a:pt x="133" y="335"/>
                    <a:pt x="138" y="335"/>
                  </a:cubicBezTo>
                  <a:lnTo>
                    <a:pt x="214" y="335"/>
                  </a:lnTo>
                  <a:cubicBezTo>
                    <a:pt x="219" y="335"/>
                    <a:pt x="221" y="336"/>
                    <a:pt x="221" y="341"/>
                  </a:cubicBezTo>
                  <a:cubicBezTo>
                    <a:pt x="221" y="346"/>
                    <a:pt x="184" y="371"/>
                    <a:pt x="180" y="371"/>
                  </a:cubicBezTo>
                  <a:cubicBezTo>
                    <a:pt x="175" y="371"/>
                    <a:pt x="164" y="354"/>
                    <a:pt x="151" y="354"/>
                  </a:cubicBezTo>
                  <a:cubicBezTo>
                    <a:pt x="145" y="354"/>
                    <a:pt x="136" y="361"/>
                    <a:pt x="136" y="367"/>
                  </a:cubicBezTo>
                  <a:lnTo>
                    <a:pt x="136" y="369"/>
                  </a:lnTo>
                  <a:cubicBezTo>
                    <a:pt x="136" y="378"/>
                    <a:pt x="166" y="406"/>
                    <a:pt x="173" y="410"/>
                  </a:cubicBezTo>
                  <a:lnTo>
                    <a:pt x="221" y="376"/>
                  </a:lnTo>
                  <a:lnTo>
                    <a:pt x="221" y="425"/>
                  </a:lnTo>
                  <a:lnTo>
                    <a:pt x="132" y="425"/>
                  </a:lnTo>
                  <a:lnTo>
                    <a:pt x="132" y="341"/>
                  </a:lnTo>
                  <a:close/>
                  <a:moveTo>
                    <a:pt x="240" y="330"/>
                  </a:moveTo>
                  <a:cubicBezTo>
                    <a:pt x="237" y="319"/>
                    <a:pt x="228" y="313"/>
                    <a:pt x="214" y="313"/>
                  </a:cubicBezTo>
                  <a:lnTo>
                    <a:pt x="138" y="313"/>
                  </a:lnTo>
                  <a:cubicBezTo>
                    <a:pt x="123" y="313"/>
                    <a:pt x="110" y="322"/>
                    <a:pt x="110" y="337"/>
                  </a:cubicBezTo>
                  <a:lnTo>
                    <a:pt x="110" y="423"/>
                  </a:lnTo>
                  <a:cubicBezTo>
                    <a:pt x="110" y="436"/>
                    <a:pt x="122" y="447"/>
                    <a:pt x="134" y="447"/>
                  </a:cubicBezTo>
                  <a:lnTo>
                    <a:pt x="218" y="447"/>
                  </a:lnTo>
                  <a:cubicBezTo>
                    <a:pt x="252" y="447"/>
                    <a:pt x="242" y="393"/>
                    <a:pt x="241" y="359"/>
                  </a:cubicBezTo>
                  <a:lnTo>
                    <a:pt x="296" y="313"/>
                  </a:lnTo>
                  <a:cubicBezTo>
                    <a:pt x="296" y="313"/>
                    <a:pt x="292" y="311"/>
                    <a:pt x="292" y="311"/>
                  </a:cubicBezTo>
                  <a:cubicBezTo>
                    <a:pt x="271" y="311"/>
                    <a:pt x="253" y="329"/>
                    <a:pt x="240" y="330"/>
                  </a:cubicBezTo>
                  <a:close/>
                  <a:moveTo>
                    <a:pt x="132" y="492"/>
                  </a:moveTo>
                  <a:lnTo>
                    <a:pt x="221" y="492"/>
                  </a:lnTo>
                  <a:lnTo>
                    <a:pt x="221" y="503"/>
                  </a:lnTo>
                  <a:lnTo>
                    <a:pt x="180" y="529"/>
                  </a:lnTo>
                  <a:lnTo>
                    <a:pt x="152" y="508"/>
                  </a:lnTo>
                  <a:cubicBezTo>
                    <a:pt x="145" y="513"/>
                    <a:pt x="136" y="515"/>
                    <a:pt x="136" y="524"/>
                  </a:cubicBezTo>
                  <a:cubicBezTo>
                    <a:pt x="136" y="531"/>
                    <a:pt x="167" y="565"/>
                    <a:pt x="173" y="565"/>
                  </a:cubicBezTo>
                  <a:cubicBezTo>
                    <a:pt x="183" y="565"/>
                    <a:pt x="209" y="536"/>
                    <a:pt x="221" y="533"/>
                  </a:cubicBezTo>
                  <a:lnTo>
                    <a:pt x="221" y="581"/>
                  </a:lnTo>
                  <a:lnTo>
                    <a:pt x="132" y="581"/>
                  </a:lnTo>
                  <a:lnTo>
                    <a:pt x="132" y="492"/>
                  </a:lnTo>
                  <a:close/>
                  <a:moveTo>
                    <a:pt x="242" y="487"/>
                  </a:moveTo>
                  <a:cubicBezTo>
                    <a:pt x="238" y="480"/>
                    <a:pt x="233" y="470"/>
                    <a:pt x="221" y="470"/>
                  </a:cubicBezTo>
                  <a:lnTo>
                    <a:pt x="132" y="470"/>
                  </a:lnTo>
                  <a:cubicBezTo>
                    <a:pt x="121" y="470"/>
                    <a:pt x="110" y="481"/>
                    <a:pt x="110" y="492"/>
                  </a:cubicBezTo>
                  <a:lnTo>
                    <a:pt x="110" y="581"/>
                  </a:lnTo>
                  <a:cubicBezTo>
                    <a:pt x="110" y="591"/>
                    <a:pt x="121" y="602"/>
                    <a:pt x="132" y="602"/>
                  </a:cubicBezTo>
                  <a:lnTo>
                    <a:pt x="221" y="602"/>
                  </a:lnTo>
                  <a:cubicBezTo>
                    <a:pt x="252" y="602"/>
                    <a:pt x="242" y="547"/>
                    <a:pt x="242" y="515"/>
                  </a:cubicBezTo>
                  <a:lnTo>
                    <a:pt x="296" y="469"/>
                  </a:lnTo>
                  <a:lnTo>
                    <a:pt x="289" y="465"/>
                  </a:lnTo>
                  <a:lnTo>
                    <a:pt x="242" y="487"/>
                  </a:lnTo>
                  <a:close/>
                  <a:moveTo>
                    <a:pt x="320" y="716"/>
                  </a:moveTo>
                  <a:cubicBezTo>
                    <a:pt x="320" y="721"/>
                    <a:pt x="322" y="723"/>
                    <a:pt x="327" y="723"/>
                  </a:cubicBezTo>
                  <a:lnTo>
                    <a:pt x="495" y="723"/>
                  </a:lnTo>
                  <a:cubicBezTo>
                    <a:pt x="500" y="723"/>
                    <a:pt x="502" y="721"/>
                    <a:pt x="502" y="716"/>
                  </a:cubicBezTo>
                  <a:lnTo>
                    <a:pt x="502" y="669"/>
                  </a:lnTo>
                  <a:cubicBezTo>
                    <a:pt x="502" y="664"/>
                    <a:pt x="500" y="663"/>
                    <a:pt x="495" y="663"/>
                  </a:cubicBezTo>
                  <a:lnTo>
                    <a:pt x="320" y="663"/>
                  </a:lnTo>
                  <a:lnTo>
                    <a:pt x="320" y="716"/>
                  </a:lnTo>
                  <a:close/>
                  <a:moveTo>
                    <a:pt x="320" y="565"/>
                  </a:moveTo>
                  <a:lnTo>
                    <a:pt x="502" y="565"/>
                  </a:lnTo>
                  <a:lnTo>
                    <a:pt x="502" y="507"/>
                  </a:lnTo>
                  <a:lnTo>
                    <a:pt x="320" y="507"/>
                  </a:lnTo>
                  <a:lnTo>
                    <a:pt x="320" y="565"/>
                  </a:lnTo>
                  <a:close/>
                  <a:moveTo>
                    <a:pt x="320" y="410"/>
                  </a:moveTo>
                  <a:lnTo>
                    <a:pt x="452" y="410"/>
                  </a:lnTo>
                  <a:lnTo>
                    <a:pt x="452" y="352"/>
                  </a:lnTo>
                  <a:lnTo>
                    <a:pt x="320" y="352"/>
                  </a:lnTo>
                  <a:lnTo>
                    <a:pt x="320" y="410"/>
                  </a:lnTo>
                  <a:close/>
                </a:path>
              </a:pathLst>
            </a:custGeom>
            <a:solidFill>
              <a:srgbClr val="00B0F0"/>
            </a:solidFill>
            <a:ln w="12700" cap="flat" cmpd="sng" algn="ctr">
              <a:noFill/>
              <a:prstDash val="solid"/>
              <a:miter lim="800000"/>
            </a:ln>
            <a:effectLst/>
          </p:spPr>
          <p:txBody>
            <a:bodyPr rtlCol="0" anchor="ctr"/>
            <a:lstStyle/>
            <a:p>
              <a:pPr algn="ctr"/>
              <a:endParaRPr lang="zh-CN" altLang="en-US" sz="2100" b="1">
                <a:cs typeface="+mn-ea"/>
                <a:sym typeface="+mn-lt"/>
              </a:endParaRPr>
            </a:p>
          </p:txBody>
        </p:sp>
      </p:grpSp>
      <p:grpSp>
        <p:nvGrpSpPr>
          <p:cNvPr id="76" name="组合 40"/>
          <p:cNvGrpSpPr/>
          <p:nvPr/>
        </p:nvGrpSpPr>
        <p:grpSpPr bwMode="auto">
          <a:xfrm>
            <a:off x="6801809" y="1816139"/>
            <a:ext cx="865760" cy="866574"/>
            <a:chOff x="0" y="0"/>
            <a:chExt cx="1155700" cy="1155698"/>
          </a:xfrm>
          <a:solidFill>
            <a:schemeClr val="bg1">
              <a:lumMod val="65000"/>
            </a:schemeClr>
          </a:solidFill>
        </p:grpSpPr>
        <p:sp>
          <p:nvSpPr>
            <p:cNvPr id="77" name="Oval 33"/>
            <p:cNvSpPr>
              <a:spLocks noChangeArrowheads="1"/>
            </p:cNvSpPr>
            <p:nvPr/>
          </p:nvSpPr>
          <p:spPr bwMode="auto">
            <a:xfrm>
              <a:off x="0" y="0"/>
              <a:ext cx="1155700" cy="1155698"/>
            </a:xfrm>
            <a:prstGeom prst="ellipse">
              <a:avLst/>
            </a:prstGeom>
            <a:gradFill flip="none" rotWithShape="1">
              <a:gsLst>
                <a:gs pos="0">
                  <a:sysClr val="window" lastClr="FFFFFF"/>
                </a:gs>
                <a:gs pos="100000">
                  <a:srgbClr val="E0E0E0"/>
                </a:gs>
              </a:gsLst>
              <a:lin ang="5400000" scaled="1"/>
              <a:tileRect/>
            </a:gradFill>
            <a:ln w="12700" cap="flat" cmpd="sng" algn="ctr">
              <a:solidFill>
                <a:srgbClr val="00B0F0"/>
              </a:solidFill>
              <a:prstDash val="solid"/>
              <a:miter lim="800000"/>
            </a:ln>
            <a:effectLst/>
          </p:spPr>
          <p:txBody>
            <a:bodyPr rtlCol="0" anchor="ctr"/>
            <a:lstStyle/>
            <a:p>
              <a:pPr algn="ctr"/>
              <a:endParaRPr lang="zh-CN" altLang="en-US" sz="2100" b="1">
                <a:cs typeface="+mn-ea"/>
                <a:sym typeface="+mn-lt"/>
              </a:endParaRPr>
            </a:p>
          </p:txBody>
        </p:sp>
        <p:sp>
          <p:nvSpPr>
            <p:cNvPr id="78" name="Freeform 36"/>
            <p:cNvSpPr>
              <a:spLocks noEditPoints="1"/>
            </p:cNvSpPr>
            <p:nvPr/>
          </p:nvSpPr>
          <p:spPr bwMode="auto">
            <a:xfrm>
              <a:off x="261937" y="217487"/>
              <a:ext cx="712788" cy="701675"/>
            </a:xfrm>
            <a:custGeom>
              <a:avLst/>
              <a:gdLst>
                <a:gd name="T0" fmla="*/ 188097 w 792"/>
                <a:gd name="T1" fmla="*/ 307152 h 779"/>
                <a:gd name="T2" fmla="*/ 249296 w 792"/>
                <a:gd name="T3" fmla="*/ 200865 h 779"/>
                <a:gd name="T4" fmla="*/ 350994 w 792"/>
                <a:gd name="T5" fmla="*/ 290938 h 779"/>
                <a:gd name="T6" fmla="*/ 264596 w 792"/>
                <a:gd name="T7" fmla="*/ 182850 h 779"/>
                <a:gd name="T8" fmla="*/ 350994 w 792"/>
                <a:gd name="T9" fmla="*/ 290938 h 779"/>
                <a:gd name="T10" fmla="*/ 350994 w 792"/>
                <a:gd name="T11" fmla="*/ 290938 h 779"/>
                <a:gd name="T12" fmla="*/ 420293 w 792"/>
                <a:gd name="T13" fmla="*/ 174743 h 779"/>
                <a:gd name="T14" fmla="*/ 442793 w 792"/>
                <a:gd name="T15" fmla="*/ 163034 h 779"/>
                <a:gd name="T16" fmla="*/ 445493 w 792"/>
                <a:gd name="T17" fmla="*/ 182850 h 779"/>
                <a:gd name="T18" fmla="*/ 439193 w 792"/>
                <a:gd name="T19" fmla="*/ 215276 h 779"/>
                <a:gd name="T20" fmla="*/ 418493 w 792"/>
                <a:gd name="T21" fmla="*/ 207170 h 779"/>
                <a:gd name="T22" fmla="*/ 393293 w 792"/>
                <a:gd name="T23" fmla="*/ 185552 h 779"/>
                <a:gd name="T24" fmla="*/ 410393 w 792"/>
                <a:gd name="T25" fmla="*/ 172942 h 779"/>
                <a:gd name="T26" fmla="*/ 442793 w 792"/>
                <a:gd name="T27" fmla="*/ 163034 h 779"/>
                <a:gd name="T28" fmla="*/ 337494 w 792"/>
                <a:gd name="T29" fmla="*/ 308953 h 779"/>
                <a:gd name="T30" fmla="*/ 325795 w 792"/>
                <a:gd name="T31" fmla="*/ 440461 h 779"/>
                <a:gd name="T32" fmla="*/ 371694 w 792"/>
                <a:gd name="T33" fmla="*/ 320663 h 779"/>
                <a:gd name="T34" fmla="*/ 280795 w 792"/>
                <a:gd name="T35" fmla="*/ 268420 h 779"/>
                <a:gd name="T36" fmla="*/ 246596 w 792"/>
                <a:gd name="T37" fmla="*/ 280130 h 779"/>
                <a:gd name="T38" fmla="*/ 292495 w 792"/>
                <a:gd name="T39" fmla="*/ 440461 h 779"/>
                <a:gd name="T40" fmla="*/ 280795 w 792"/>
                <a:gd name="T41" fmla="*/ 268420 h 779"/>
                <a:gd name="T42" fmla="*/ 416693 w 792"/>
                <a:gd name="T43" fmla="*/ 240497 h 779"/>
                <a:gd name="T44" fmla="*/ 404993 w 792"/>
                <a:gd name="T45" fmla="*/ 440461 h 779"/>
                <a:gd name="T46" fmla="*/ 450892 w 792"/>
                <a:gd name="T47" fmla="*/ 253107 h 779"/>
                <a:gd name="T48" fmla="*/ 201597 w 792"/>
                <a:gd name="T49" fmla="*/ 351288 h 779"/>
                <a:gd name="T50" fmla="*/ 167397 w 792"/>
                <a:gd name="T51" fmla="*/ 362997 h 779"/>
                <a:gd name="T52" fmla="*/ 213296 w 792"/>
                <a:gd name="T53" fmla="*/ 440461 h 779"/>
                <a:gd name="T54" fmla="*/ 201597 w 792"/>
                <a:gd name="T55" fmla="*/ 351288 h 779"/>
                <a:gd name="T56" fmla="*/ 122398 w 792"/>
                <a:gd name="T57" fmla="*/ 440461 h 779"/>
                <a:gd name="T58" fmla="*/ 110698 w 792"/>
                <a:gd name="T59" fmla="*/ 170240 h 779"/>
                <a:gd name="T60" fmla="*/ 134098 w 792"/>
                <a:gd name="T61" fmla="*/ 170240 h 779"/>
                <a:gd name="T62" fmla="*/ 477892 w 792"/>
                <a:gd name="T63" fmla="*/ 417042 h 779"/>
                <a:gd name="T64" fmla="*/ 477892 w 792"/>
                <a:gd name="T65" fmla="*/ 440461 h 779"/>
                <a:gd name="T66" fmla="*/ 110698 w 792"/>
                <a:gd name="T67" fmla="*/ 428751 h 779"/>
                <a:gd name="T68" fmla="*/ 477892 w 792"/>
                <a:gd name="T69" fmla="*/ 417042 h 779"/>
                <a:gd name="T70" fmla="*/ 611990 w 792"/>
                <a:gd name="T71" fmla="*/ 701675 h 779"/>
                <a:gd name="T72" fmla="*/ 436493 w 792"/>
                <a:gd name="T73" fmla="*/ 566564 h 779"/>
                <a:gd name="T74" fmla="*/ 0 w 792"/>
                <a:gd name="T75" fmla="*/ 299045 h 779"/>
                <a:gd name="T76" fmla="*/ 599390 w 792"/>
                <a:gd name="T77" fmla="*/ 299045 h 779"/>
                <a:gd name="T78" fmla="*/ 677689 w 792"/>
                <a:gd name="T79" fmla="*/ 544947 h 779"/>
                <a:gd name="T80" fmla="*/ 300595 w 792"/>
                <a:gd name="T81" fmla="*/ 561160 h 779"/>
                <a:gd name="T82" fmla="*/ 561591 w 792"/>
                <a:gd name="T83" fmla="*/ 299045 h 779"/>
                <a:gd name="T84" fmla="*/ 38699 w 792"/>
                <a:gd name="T85" fmla="*/ 299045 h 77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92" h="779">
                  <a:moveTo>
                    <a:pt x="297" y="240"/>
                  </a:moveTo>
                  <a:lnTo>
                    <a:pt x="209" y="341"/>
                  </a:lnTo>
                  <a:lnTo>
                    <a:pt x="188" y="323"/>
                  </a:lnTo>
                  <a:lnTo>
                    <a:pt x="277" y="223"/>
                  </a:lnTo>
                  <a:lnTo>
                    <a:pt x="297" y="240"/>
                  </a:lnTo>
                  <a:close/>
                  <a:moveTo>
                    <a:pt x="390" y="323"/>
                  </a:moveTo>
                  <a:lnTo>
                    <a:pt x="276" y="224"/>
                  </a:lnTo>
                  <a:lnTo>
                    <a:pt x="294" y="203"/>
                  </a:lnTo>
                  <a:lnTo>
                    <a:pt x="408" y="303"/>
                  </a:lnTo>
                  <a:lnTo>
                    <a:pt x="390" y="323"/>
                  </a:lnTo>
                  <a:close/>
                  <a:moveTo>
                    <a:pt x="487" y="212"/>
                  </a:moveTo>
                  <a:lnTo>
                    <a:pt x="390" y="323"/>
                  </a:lnTo>
                  <a:lnTo>
                    <a:pt x="369" y="305"/>
                  </a:lnTo>
                  <a:lnTo>
                    <a:pt x="467" y="194"/>
                  </a:lnTo>
                  <a:lnTo>
                    <a:pt x="487" y="212"/>
                  </a:lnTo>
                  <a:close/>
                  <a:moveTo>
                    <a:pt x="492" y="181"/>
                  </a:moveTo>
                  <a:cubicBezTo>
                    <a:pt x="497" y="179"/>
                    <a:pt x="500" y="182"/>
                    <a:pt x="499" y="187"/>
                  </a:cubicBezTo>
                  <a:lnTo>
                    <a:pt x="495" y="203"/>
                  </a:lnTo>
                  <a:cubicBezTo>
                    <a:pt x="494" y="209"/>
                    <a:pt x="492" y="217"/>
                    <a:pt x="491" y="222"/>
                  </a:cubicBezTo>
                  <a:lnTo>
                    <a:pt x="488" y="239"/>
                  </a:lnTo>
                  <a:cubicBezTo>
                    <a:pt x="487" y="244"/>
                    <a:pt x="483" y="245"/>
                    <a:pt x="479" y="242"/>
                  </a:cubicBezTo>
                  <a:lnTo>
                    <a:pt x="465" y="230"/>
                  </a:lnTo>
                  <a:cubicBezTo>
                    <a:pt x="461" y="227"/>
                    <a:pt x="455" y="221"/>
                    <a:pt x="451" y="217"/>
                  </a:cubicBezTo>
                  <a:lnTo>
                    <a:pt x="437" y="206"/>
                  </a:lnTo>
                  <a:cubicBezTo>
                    <a:pt x="433" y="202"/>
                    <a:pt x="434" y="198"/>
                    <a:pt x="439" y="197"/>
                  </a:cubicBezTo>
                  <a:lnTo>
                    <a:pt x="456" y="192"/>
                  </a:lnTo>
                  <a:cubicBezTo>
                    <a:pt x="461" y="190"/>
                    <a:pt x="470" y="187"/>
                    <a:pt x="475" y="186"/>
                  </a:cubicBezTo>
                  <a:lnTo>
                    <a:pt x="492" y="181"/>
                  </a:lnTo>
                  <a:close/>
                  <a:moveTo>
                    <a:pt x="400" y="343"/>
                  </a:moveTo>
                  <a:lnTo>
                    <a:pt x="375" y="343"/>
                  </a:lnTo>
                  <a:cubicBezTo>
                    <a:pt x="368" y="343"/>
                    <a:pt x="362" y="349"/>
                    <a:pt x="362" y="356"/>
                  </a:cubicBezTo>
                  <a:lnTo>
                    <a:pt x="362" y="489"/>
                  </a:lnTo>
                  <a:lnTo>
                    <a:pt x="413" y="489"/>
                  </a:lnTo>
                  <a:lnTo>
                    <a:pt x="413" y="356"/>
                  </a:lnTo>
                  <a:cubicBezTo>
                    <a:pt x="413" y="349"/>
                    <a:pt x="407" y="343"/>
                    <a:pt x="400" y="343"/>
                  </a:cubicBezTo>
                  <a:close/>
                  <a:moveTo>
                    <a:pt x="312" y="298"/>
                  </a:moveTo>
                  <a:lnTo>
                    <a:pt x="287" y="298"/>
                  </a:lnTo>
                  <a:cubicBezTo>
                    <a:pt x="280" y="298"/>
                    <a:pt x="274" y="304"/>
                    <a:pt x="274" y="311"/>
                  </a:cubicBezTo>
                  <a:lnTo>
                    <a:pt x="274" y="489"/>
                  </a:lnTo>
                  <a:lnTo>
                    <a:pt x="325" y="489"/>
                  </a:lnTo>
                  <a:lnTo>
                    <a:pt x="325" y="311"/>
                  </a:lnTo>
                  <a:cubicBezTo>
                    <a:pt x="325" y="304"/>
                    <a:pt x="319" y="298"/>
                    <a:pt x="312" y="298"/>
                  </a:cubicBezTo>
                  <a:close/>
                  <a:moveTo>
                    <a:pt x="488" y="267"/>
                  </a:moveTo>
                  <a:lnTo>
                    <a:pt x="463" y="267"/>
                  </a:lnTo>
                  <a:cubicBezTo>
                    <a:pt x="456" y="267"/>
                    <a:pt x="450" y="273"/>
                    <a:pt x="450" y="281"/>
                  </a:cubicBezTo>
                  <a:lnTo>
                    <a:pt x="450" y="489"/>
                  </a:lnTo>
                  <a:lnTo>
                    <a:pt x="501" y="489"/>
                  </a:lnTo>
                  <a:lnTo>
                    <a:pt x="501" y="281"/>
                  </a:lnTo>
                  <a:cubicBezTo>
                    <a:pt x="501" y="273"/>
                    <a:pt x="495" y="267"/>
                    <a:pt x="488" y="267"/>
                  </a:cubicBezTo>
                  <a:close/>
                  <a:moveTo>
                    <a:pt x="224" y="390"/>
                  </a:moveTo>
                  <a:lnTo>
                    <a:pt x="200" y="390"/>
                  </a:lnTo>
                  <a:cubicBezTo>
                    <a:pt x="192" y="390"/>
                    <a:pt x="186" y="396"/>
                    <a:pt x="186" y="403"/>
                  </a:cubicBezTo>
                  <a:lnTo>
                    <a:pt x="186" y="489"/>
                  </a:lnTo>
                  <a:lnTo>
                    <a:pt x="237" y="489"/>
                  </a:lnTo>
                  <a:lnTo>
                    <a:pt x="237" y="403"/>
                  </a:lnTo>
                  <a:cubicBezTo>
                    <a:pt x="237" y="396"/>
                    <a:pt x="231" y="390"/>
                    <a:pt x="224" y="390"/>
                  </a:cubicBezTo>
                  <a:close/>
                  <a:moveTo>
                    <a:pt x="149" y="476"/>
                  </a:moveTo>
                  <a:cubicBezTo>
                    <a:pt x="149" y="483"/>
                    <a:pt x="144" y="489"/>
                    <a:pt x="136" y="489"/>
                  </a:cubicBezTo>
                  <a:cubicBezTo>
                    <a:pt x="129" y="489"/>
                    <a:pt x="123" y="483"/>
                    <a:pt x="123" y="476"/>
                  </a:cubicBezTo>
                  <a:lnTo>
                    <a:pt x="123" y="189"/>
                  </a:lnTo>
                  <a:cubicBezTo>
                    <a:pt x="123" y="182"/>
                    <a:pt x="129" y="176"/>
                    <a:pt x="136" y="176"/>
                  </a:cubicBezTo>
                  <a:cubicBezTo>
                    <a:pt x="143" y="176"/>
                    <a:pt x="149" y="182"/>
                    <a:pt x="149" y="189"/>
                  </a:cubicBezTo>
                  <a:lnTo>
                    <a:pt x="149" y="476"/>
                  </a:lnTo>
                  <a:close/>
                  <a:moveTo>
                    <a:pt x="531" y="463"/>
                  </a:moveTo>
                  <a:cubicBezTo>
                    <a:pt x="538" y="463"/>
                    <a:pt x="544" y="469"/>
                    <a:pt x="544" y="476"/>
                  </a:cubicBezTo>
                  <a:cubicBezTo>
                    <a:pt x="544" y="483"/>
                    <a:pt x="538" y="489"/>
                    <a:pt x="531" y="489"/>
                  </a:cubicBezTo>
                  <a:lnTo>
                    <a:pt x="136" y="489"/>
                  </a:lnTo>
                  <a:cubicBezTo>
                    <a:pt x="129" y="489"/>
                    <a:pt x="123" y="483"/>
                    <a:pt x="123" y="476"/>
                  </a:cubicBezTo>
                  <a:cubicBezTo>
                    <a:pt x="123" y="469"/>
                    <a:pt x="129" y="463"/>
                    <a:pt x="136" y="463"/>
                  </a:cubicBezTo>
                  <a:lnTo>
                    <a:pt x="531" y="463"/>
                  </a:lnTo>
                  <a:close/>
                  <a:moveTo>
                    <a:pt x="753" y="750"/>
                  </a:moveTo>
                  <a:cubicBezTo>
                    <a:pt x="732" y="770"/>
                    <a:pt x="706" y="779"/>
                    <a:pt x="680" y="779"/>
                  </a:cubicBezTo>
                  <a:cubicBezTo>
                    <a:pt x="654" y="779"/>
                    <a:pt x="628" y="770"/>
                    <a:pt x="608" y="750"/>
                  </a:cubicBezTo>
                  <a:lnTo>
                    <a:pt x="485" y="629"/>
                  </a:lnTo>
                  <a:cubicBezTo>
                    <a:pt x="440" y="653"/>
                    <a:pt x="388" y="666"/>
                    <a:pt x="334" y="666"/>
                  </a:cubicBezTo>
                  <a:cubicBezTo>
                    <a:pt x="149" y="666"/>
                    <a:pt x="0" y="517"/>
                    <a:pt x="0" y="332"/>
                  </a:cubicBezTo>
                  <a:cubicBezTo>
                    <a:pt x="0" y="149"/>
                    <a:pt x="149" y="0"/>
                    <a:pt x="334" y="0"/>
                  </a:cubicBezTo>
                  <a:cubicBezTo>
                    <a:pt x="517" y="0"/>
                    <a:pt x="666" y="149"/>
                    <a:pt x="666" y="332"/>
                  </a:cubicBezTo>
                  <a:cubicBezTo>
                    <a:pt x="666" y="387"/>
                    <a:pt x="653" y="439"/>
                    <a:pt x="630" y="484"/>
                  </a:cubicBezTo>
                  <a:lnTo>
                    <a:pt x="753" y="605"/>
                  </a:lnTo>
                  <a:cubicBezTo>
                    <a:pt x="792" y="645"/>
                    <a:pt x="792" y="709"/>
                    <a:pt x="753" y="750"/>
                  </a:cubicBezTo>
                  <a:close/>
                  <a:moveTo>
                    <a:pt x="334" y="623"/>
                  </a:moveTo>
                  <a:lnTo>
                    <a:pt x="334" y="623"/>
                  </a:lnTo>
                  <a:cubicBezTo>
                    <a:pt x="494" y="623"/>
                    <a:pt x="624" y="493"/>
                    <a:pt x="624" y="332"/>
                  </a:cubicBezTo>
                  <a:cubicBezTo>
                    <a:pt x="624" y="172"/>
                    <a:pt x="494" y="42"/>
                    <a:pt x="334" y="42"/>
                  </a:cubicBezTo>
                  <a:cubicBezTo>
                    <a:pt x="173" y="42"/>
                    <a:pt x="43" y="172"/>
                    <a:pt x="43" y="332"/>
                  </a:cubicBezTo>
                  <a:cubicBezTo>
                    <a:pt x="43" y="493"/>
                    <a:pt x="173" y="623"/>
                    <a:pt x="334" y="623"/>
                  </a:cubicBezTo>
                  <a:close/>
                </a:path>
              </a:pathLst>
            </a:custGeom>
            <a:solidFill>
              <a:srgbClr val="00B0F0"/>
            </a:solidFill>
            <a:ln w="12700" cap="flat" cmpd="sng" algn="ctr">
              <a:noFill/>
              <a:prstDash val="solid"/>
              <a:miter lim="800000"/>
            </a:ln>
            <a:effectLst/>
          </p:spPr>
          <p:txBody>
            <a:bodyPr rtlCol="0" anchor="ctr"/>
            <a:lstStyle/>
            <a:p>
              <a:pPr algn="ctr"/>
              <a:endParaRPr lang="zh-CN" altLang="en-US" sz="2100" b="1">
                <a:cs typeface="+mn-ea"/>
                <a:sym typeface="+mn-lt"/>
              </a:endParaRPr>
            </a:p>
          </p:txBody>
        </p:sp>
      </p:grpSp>
      <p:grpSp>
        <p:nvGrpSpPr>
          <p:cNvPr id="79" name="组合 43"/>
          <p:cNvGrpSpPr/>
          <p:nvPr/>
        </p:nvGrpSpPr>
        <p:grpSpPr bwMode="auto">
          <a:xfrm>
            <a:off x="6837485" y="2995775"/>
            <a:ext cx="864572" cy="866574"/>
            <a:chOff x="0" y="0"/>
            <a:chExt cx="1154113" cy="1155698"/>
          </a:xfrm>
          <a:solidFill>
            <a:schemeClr val="bg1">
              <a:lumMod val="65000"/>
            </a:schemeClr>
          </a:solidFill>
        </p:grpSpPr>
        <p:sp>
          <p:nvSpPr>
            <p:cNvPr id="80" name="Oval 32"/>
            <p:cNvSpPr>
              <a:spLocks noChangeArrowheads="1"/>
            </p:cNvSpPr>
            <p:nvPr/>
          </p:nvSpPr>
          <p:spPr bwMode="auto">
            <a:xfrm>
              <a:off x="0" y="0"/>
              <a:ext cx="1154113" cy="1155698"/>
            </a:xfrm>
            <a:prstGeom prst="ellipse">
              <a:avLst/>
            </a:prstGeom>
            <a:gradFill flip="none" rotWithShape="1">
              <a:gsLst>
                <a:gs pos="0">
                  <a:sysClr val="window" lastClr="FFFFFF"/>
                </a:gs>
                <a:gs pos="100000">
                  <a:srgbClr val="E0E0E0"/>
                </a:gs>
              </a:gsLst>
              <a:lin ang="5400000" scaled="1"/>
              <a:tileRect/>
            </a:gradFill>
            <a:ln w="12700" cap="flat" cmpd="sng" algn="ctr">
              <a:solidFill>
                <a:srgbClr val="00B0F0"/>
              </a:solidFill>
              <a:prstDash val="solid"/>
              <a:miter lim="800000"/>
            </a:ln>
            <a:effectLst/>
          </p:spPr>
          <p:txBody>
            <a:bodyPr rtlCol="0" anchor="ctr"/>
            <a:lstStyle/>
            <a:p>
              <a:pPr algn="ctr"/>
              <a:endParaRPr lang="zh-CN" altLang="en-US" sz="2100" b="1">
                <a:cs typeface="+mn-ea"/>
                <a:sym typeface="+mn-lt"/>
              </a:endParaRPr>
            </a:p>
          </p:txBody>
        </p:sp>
        <p:sp>
          <p:nvSpPr>
            <p:cNvPr id="81" name="Freeform 37"/>
            <p:cNvSpPr>
              <a:spLocks noEditPoints="1"/>
            </p:cNvSpPr>
            <p:nvPr/>
          </p:nvSpPr>
          <p:spPr bwMode="auto">
            <a:xfrm>
              <a:off x="268287" y="254000"/>
              <a:ext cx="658813" cy="652462"/>
            </a:xfrm>
            <a:custGeom>
              <a:avLst/>
              <a:gdLst>
                <a:gd name="T0" fmla="*/ 594912 w 732"/>
                <a:gd name="T1" fmla="*/ 562343 h 724"/>
                <a:gd name="T2" fmla="*/ 526510 w 732"/>
                <a:gd name="T3" fmla="*/ 562343 h 724"/>
                <a:gd name="T4" fmla="*/ 431109 w 732"/>
                <a:gd name="T5" fmla="*/ 379401 h 724"/>
                <a:gd name="T6" fmla="*/ 421208 w 732"/>
                <a:gd name="T7" fmla="*/ 415449 h 724"/>
                <a:gd name="T8" fmla="*/ 369007 w 732"/>
                <a:gd name="T9" fmla="*/ 455101 h 724"/>
                <a:gd name="T10" fmla="*/ 540011 w 732"/>
                <a:gd name="T11" fmla="*/ 644351 h 724"/>
                <a:gd name="T12" fmla="*/ 649813 w 732"/>
                <a:gd name="T13" fmla="*/ 570454 h 724"/>
                <a:gd name="T14" fmla="*/ 568811 w 732"/>
                <a:gd name="T15" fmla="*/ 486643 h 724"/>
                <a:gd name="T16" fmla="*/ 449109 w 732"/>
                <a:gd name="T17" fmla="*/ 388413 h 724"/>
                <a:gd name="T18" fmla="*/ 237605 w 732"/>
                <a:gd name="T19" fmla="*/ 231606 h 724"/>
                <a:gd name="T20" fmla="*/ 273605 w 732"/>
                <a:gd name="T21" fmla="*/ 221693 h 724"/>
                <a:gd name="T22" fmla="*/ 283506 w 732"/>
                <a:gd name="T23" fmla="*/ 186546 h 724"/>
                <a:gd name="T24" fmla="*/ 292506 w 732"/>
                <a:gd name="T25" fmla="*/ 153202 h 724"/>
                <a:gd name="T26" fmla="*/ 126903 w 732"/>
                <a:gd name="T27" fmla="*/ 14419 h 724"/>
                <a:gd name="T28" fmla="*/ 104402 w 732"/>
                <a:gd name="T29" fmla="*/ 184744 h 724"/>
                <a:gd name="T30" fmla="*/ 900 w 732"/>
                <a:gd name="T31" fmla="*/ 141487 h 724"/>
                <a:gd name="T32" fmla="*/ 196204 w 732"/>
                <a:gd name="T33" fmla="*/ 281171 h 724"/>
                <a:gd name="T34" fmla="*/ 221404 w 732"/>
                <a:gd name="T35" fmla="*/ 248729 h 724"/>
                <a:gd name="T36" fmla="*/ 634513 w 732"/>
                <a:gd name="T37" fmla="*/ 63985 h 724"/>
                <a:gd name="T38" fmla="*/ 546311 w 732"/>
                <a:gd name="T39" fmla="*/ 0 h 724"/>
                <a:gd name="T40" fmla="*/ 309606 w 732"/>
                <a:gd name="T41" fmla="*/ 211780 h 724"/>
                <a:gd name="T42" fmla="*/ 275405 w 732"/>
                <a:gd name="T43" fmla="*/ 260444 h 724"/>
                <a:gd name="T44" fmla="*/ 246605 w 732"/>
                <a:gd name="T45" fmla="*/ 274863 h 724"/>
                <a:gd name="T46" fmla="*/ 250205 w 732"/>
                <a:gd name="T47" fmla="*/ 364982 h 724"/>
                <a:gd name="T48" fmla="*/ 58501 w 732"/>
                <a:gd name="T49" fmla="*/ 530801 h 724"/>
                <a:gd name="T50" fmla="*/ 37801 w 732"/>
                <a:gd name="T51" fmla="*/ 652462 h 724"/>
                <a:gd name="T52" fmla="*/ 136803 w 732"/>
                <a:gd name="T53" fmla="*/ 553331 h 724"/>
                <a:gd name="T54" fmla="*/ 291606 w 732"/>
                <a:gd name="T55" fmla="*/ 406437 h 724"/>
                <a:gd name="T56" fmla="*/ 378907 w 732"/>
                <a:gd name="T57" fmla="*/ 406437 h 724"/>
                <a:gd name="T58" fmla="*/ 404108 w 732"/>
                <a:gd name="T59" fmla="*/ 352366 h 724"/>
                <a:gd name="T60" fmla="*/ 441009 w 732"/>
                <a:gd name="T61" fmla="*/ 344255 h 724"/>
                <a:gd name="T62" fmla="*/ 634513 w 732"/>
                <a:gd name="T63" fmla="*/ 63985 h 72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732" h="724">
                  <a:moveTo>
                    <a:pt x="623" y="586"/>
                  </a:moveTo>
                  <a:cubicBezTo>
                    <a:pt x="644" y="586"/>
                    <a:pt x="661" y="603"/>
                    <a:pt x="661" y="624"/>
                  </a:cubicBezTo>
                  <a:cubicBezTo>
                    <a:pt x="661" y="645"/>
                    <a:pt x="644" y="662"/>
                    <a:pt x="623" y="662"/>
                  </a:cubicBezTo>
                  <a:cubicBezTo>
                    <a:pt x="602" y="662"/>
                    <a:pt x="585" y="645"/>
                    <a:pt x="585" y="624"/>
                  </a:cubicBezTo>
                  <a:cubicBezTo>
                    <a:pt x="585" y="603"/>
                    <a:pt x="602" y="586"/>
                    <a:pt x="623" y="586"/>
                  </a:cubicBezTo>
                  <a:close/>
                  <a:moveTo>
                    <a:pt x="479" y="421"/>
                  </a:moveTo>
                  <a:lnTo>
                    <a:pt x="489" y="441"/>
                  </a:lnTo>
                  <a:lnTo>
                    <a:pt x="468" y="461"/>
                  </a:lnTo>
                  <a:lnTo>
                    <a:pt x="449" y="480"/>
                  </a:lnTo>
                  <a:cubicBezTo>
                    <a:pt x="438" y="491"/>
                    <a:pt x="425" y="500"/>
                    <a:pt x="410" y="505"/>
                  </a:cubicBezTo>
                  <a:lnTo>
                    <a:pt x="539" y="633"/>
                  </a:lnTo>
                  <a:lnTo>
                    <a:pt x="600" y="715"/>
                  </a:lnTo>
                  <a:lnTo>
                    <a:pt x="632" y="724"/>
                  </a:lnTo>
                  <a:lnTo>
                    <a:pt x="722" y="633"/>
                  </a:lnTo>
                  <a:lnTo>
                    <a:pt x="713" y="600"/>
                  </a:lnTo>
                  <a:lnTo>
                    <a:pt x="632" y="540"/>
                  </a:lnTo>
                  <a:lnTo>
                    <a:pt x="511" y="419"/>
                  </a:lnTo>
                  <a:lnTo>
                    <a:pt x="499" y="431"/>
                  </a:lnTo>
                  <a:lnTo>
                    <a:pt x="479" y="421"/>
                  </a:lnTo>
                  <a:close/>
                  <a:moveTo>
                    <a:pt x="264" y="257"/>
                  </a:moveTo>
                  <a:lnTo>
                    <a:pt x="285" y="237"/>
                  </a:lnTo>
                  <a:lnTo>
                    <a:pt x="304" y="246"/>
                  </a:lnTo>
                  <a:lnTo>
                    <a:pt x="294" y="227"/>
                  </a:lnTo>
                  <a:lnTo>
                    <a:pt x="315" y="207"/>
                  </a:lnTo>
                  <a:lnTo>
                    <a:pt x="317" y="205"/>
                  </a:lnTo>
                  <a:cubicBezTo>
                    <a:pt x="322" y="193"/>
                    <a:pt x="325" y="181"/>
                    <a:pt x="325" y="170"/>
                  </a:cubicBezTo>
                  <a:cubicBezTo>
                    <a:pt x="325" y="84"/>
                    <a:pt x="242" y="0"/>
                    <a:pt x="156" y="1"/>
                  </a:cubicBezTo>
                  <a:cubicBezTo>
                    <a:pt x="156" y="1"/>
                    <a:pt x="146" y="11"/>
                    <a:pt x="141" y="16"/>
                  </a:cubicBezTo>
                  <a:cubicBezTo>
                    <a:pt x="210" y="85"/>
                    <a:pt x="204" y="74"/>
                    <a:pt x="204" y="116"/>
                  </a:cubicBezTo>
                  <a:cubicBezTo>
                    <a:pt x="204" y="151"/>
                    <a:pt x="149" y="205"/>
                    <a:pt x="116" y="205"/>
                  </a:cubicBezTo>
                  <a:cubicBezTo>
                    <a:pt x="72" y="205"/>
                    <a:pt x="86" y="212"/>
                    <a:pt x="16" y="142"/>
                  </a:cubicBezTo>
                  <a:cubicBezTo>
                    <a:pt x="10" y="147"/>
                    <a:pt x="1" y="157"/>
                    <a:pt x="1" y="157"/>
                  </a:cubicBezTo>
                  <a:cubicBezTo>
                    <a:pt x="2" y="243"/>
                    <a:pt x="83" y="325"/>
                    <a:pt x="169" y="325"/>
                  </a:cubicBezTo>
                  <a:cubicBezTo>
                    <a:pt x="185" y="325"/>
                    <a:pt x="201" y="320"/>
                    <a:pt x="218" y="312"/>
                  </a:cubicBezTo>
                  <a:lnTo>
                    <a:pt x="221" y="315"/>
                  </a:lnTo>
                  <a:cubicBezTo>
                    <a:pt x="226" y="301"/>
                    <a:pt x="234" y="288"/>
                    <a:pt x="246" y="276"/>
                  </a:cubicBezTo>
                  <a:lnTo>
                    <a:pt x="264" y="257"/>
                  </a:lnTo>
                  <a:close/>
                  <a:moveTo>
                    <a:pt x="705" y="71"/>
                  </a:moveTo>
                  <a:lnTo>
                    <a:pt x="655" y="20"/>
                  </a:lnTo>
                  <a:cubicBezTo>
                    <a:pt x="642" y="7"/>
                    <a:pt x="624" y="0"/>
                    <a:pt x="607" y="0"/>
                  </a:cubicBezTo>
                  <a:cubicBezTo>
                    <a:pt x="589" y="0"/>
                    <a:pt x="572" y="7"/>
                    <a:pt x="558" y="20"/>
                  </a:cubicBezTo>
                  <a:lnTo>
                    <a:pt x="344" y="235"/>
                  </a:lnTo>
                  <a:cubicBezTo>
                    <a:pt x="350" y="248"/>
                    <a:pt x="345" y="267"/>
                    <a:pt x="335" y="277"/>
                  </a:cubicBezTo>
                  <a:cubicBezTo>
                    <a:pt x="328" y="284"/>
                    <a:pt x="317" y="289"/>
                    <a:pt x="306" y="289"/>
                  </a:cubicBezTo>
                  <a:cubicBezTo>
                    <a:pt x="302" y="289"/>
                    <a:pt x="297" y="288"/>
                    <a:pt x="293" y="286"/>
                  </a:cubicBezTo>
                  <a:lnTo>
                    <a:pt x="274" y="305"/>
                  </a:lnTo>
                  <a:cubicBezTo>
                    <a:pt x="247" y="331"/>
                    <a:pt x="247" y="375"/>
                    <a:pt x="274" y="401"/>
                  </a:cubicBezTo>
                  <a:lnTo>
                    <a:pt x="278" y="405"/>
                  </a:lnTo>
                  <a:lnTo>
                    <a:pt x="110" y="572"/>
                  </a:lnTo>
                  <a:lnTo>
                    <a:pt x="65" y="589"/>
                  </a:lnTo>
                  <a:lnTo>
                    <a:pt x="0" y="682"/>
                  </a:lnTo>
                  <a:lnTo>
                    <a:pt x="42" y="724"/>
                  </a:lnTo>
                  <a:lnTo>
                    <a:pt x="135" y="659"/>
                  </a:lnTo>
                  <a:lnTo>
                    <a:pt x="152" y="614"/>
                  </a:lnTo>
                  <a:lnTo>
                    <a:pt x="319" y="447"/>
                  </a:lnTo>
                  <a:lnTo>
                    <a:pt x="324" y="451"/>
                  </a:lnTo>
                  <a:cubicBezTo>
                    <a:pt x="338" y="465"/>
                    <a:pt x="355" y="471"/>
                    <a:pt x="373" y="471"/>
                  </a:cubicBezTo>
                  <a:cubicBezTo>
                    <a:pt x="390" y="471"/>
                    <a:pt x="408" y="465"/>
                    <a:pt x="421" y="451"/>
                  </a:cubicBezTo>
                  <a:lnTo>
                    <a:pt x="440" y="433"/>
                  </a:lnTo>
                  <a:cubicBezTo>
                    <a:pt x="434" y="420"/>
                    <a:pt x="438" y="401"/>
                    <a:pt x="449" y="391"/>
                  </a:cubicBezTo>
                  <a:cubicBezTo>
                    <a:pt x="456" y="384"/>
                    <a:pt x="467" y="379"/>
                    <a:pt x="477" y="379"/>
                  </a:cubicBezTo>
                  <a:cubicBezTo>
                    <a:pt x="482" y="379"/>
                    <a:pt x="487" y="380"/>
                    <a:pt x="490" y="382"/>
                  </a:cubicBezTo>
                  <a:lnTo>
                    <a:pt x="705" y="167"/>
                  </a:lnTo>
                  <a:cubicBezTo>
                    <a:pt x="732" y="140"/>
                    <a:pt x="732" y="97"/>
                    <a:pt x="705" y="71"/>
                  </a:cubicBezTo>
                  <a:close/>
                </a:path>
              </a:pathLst>
            </a:custGeom>
            <a:solidFill>
              <a:srgbClr val="00B0F0"/>
            </a:solidFill>
            <a:ln w="12700" cap="flat" cmpd="sng" algn="ctr">
              <a:noFill/>
              <a:prstDash val="solid"/>
              <a:miter lim="800000"/>
            </a:ln>
            <a:effectLst/>
          </p:spPr>
          <p:txBody>
            <a:bodyPr rtlCol="0" anchor="ctr"/>
            <a:lstStyle/>
            <a:p>
              <a:pPr algn="ctr"/>
              <a:endParaRPr lang="zh-CN" altLang="en-US" sz="2100" b="1">
                <a:cs typeface="+mn-ea"/>
                <a:sym typeface="+mn-lt"/>
              </a:endParaRPr>
            </a:p>
          </p:txBody>
        </p:sp>
      </p:grpSp>
      <p:sp>
        <p:nvSpPr>
          <p:cNvPr id="82" name="TextBox 46"/>
          <p:cNvSpPr txBox="1">
            <a:spLocks noChangeArrowheads="1"/>
          </p:cNvSpPr>
          <p:nvPr/>
        </p:nvSpPr>
        <p:spPr bwMode="auto">
          <a:xfrm>
            <a:off x="2093644" y="951946"/>
            <a:ext cx="1317668" cy="300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19" tIns="34259" rIns="68519" bIns="34259">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500" b="1">
                <a:solidFill>
                  <a:schemeClr val="tx1"/>
                </a:solidFill>
                <a:latin typeface="+mn-lt"/>
                <a:ea typeface="+mn-ea"/>
                <a:cs typeface="+mn-ea"/>
                <a:sym typeface="+mn-lt"/>
              </a:rPr>
              <a:t>添加标题</a:t>
            </a:r>
            <a:endParaRPr lang="en-US" altLang="zh-CN" sz="1500" b="1">
              <a:solidFill>
                <a:schemeClr val="tx1"/>
              </a:solidFill>
              <a:latin typeface="+mn-lt"/>
              <a:ea typeface="+mn-ea"/>
              <a:cs typeface="+mn-ea"/>
              <a:sym typeface="+mn-lt"/>
            </a:endParaRPr>
          </a:p>
        </p:txBody>
      </p:sp>
      <p:sp>
        <p:nvSpPr>
          <p:cNvPr id="83" name="TextBox 47"/>
          <p:cNvSpPr txBox="1">
            <a:spLocks noChangeArrowheads="1"/>
          </p:cNvSpPr>
          <p:nvPr/>
        </p:nvSpPr>
        <p:spPr bwMode="auto">
          <a:xfrm>
            <a:off x="2036561" y="1338810"/>
            <a:ext cx="1942014" cy="484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19" tIns="34259" rIns="68519" bIns="34259">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900" dirty="0">
                <a:solidFill>
                  <a:schemeClr val="tx1"/>
                </a:solidFill>
                <a:latin typeface="+mn-lt"/>
                <a:ea typeface="+mn-ea"/>
                <a:cs typeface="+mn-ea"/>
                <a:sym typeface="+mn-lt"/>
              </a:rPr>
              <a:t>这里可以添加主要内容这里可以添加主要内容这里可以添加主要内容这里可以添加主要内容</a:t>
            </a:r>
            <a:endParaRPr lang="zh-CN" altLang="en-US" sz="900" dirty="0">
              <a:solidFill>
                <a:schemeClr val="tx1"/>
              </a:solidFill>
              <a:latin typeface="+mn-lt"/>
              <a:ea typeface="+mn-ea"/>
              <a:cs typeface="+mn-ea"/>
              <a:sym typeface="+mn-lt"/>
            </a:endParaRPr>
          </a:p>
        </p:txBody>
      </p:sp>
      <p:sp>
        <p:nvSpPr>
          <p:cNvPr id="84" name="TextBox 48"/>
          <p:cNvSpPr txBox="1">
            <a:spLocks noChangeArrowheads="1"/>
          </p:cNvSpPr>
          <p:nvPr/>
        </p:nvSpPr>
        <p:spPr bwMode="auto">
          <a:xfrm>
            <a:off x="5393760" y="951946"/>
            <a:ext cx="1318858" cy="300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19" tIns="34259" rIns="68519" bIns="34259">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eaLnBrk="1" hangingPunct="1">
              <a:spcBef>
                <a:spcPct val="0"/>
              </a:spcBef>
              <a:buFontTx/>
              <a:buNone/>
            </a:pPr>
            <a:r>
              <a:rPr lang="zh-CN" altLang="en-US" sz="1500" b="1" dirty="0">
                <a:solidFill>
                  <a:schemeClr val="tx1"/>
                </a:solidFill>
                <a:latin typeface="+mn-lt"/>
                <a:ea typeface="+mn-ea"/>
                <a:cs typeface="+mn-ea"/>
                <a:sym typeface="+mn-lt"/>
              </a:rPr>
              <a:t>添加标题</a:t>
            </a:r>
            <a:endParaRPr lang="en-US" altLang="zh-CN" sz="1500" b="1" dirty="0">
              <a:solidFill>
                <a:schemeClr val="tx1"/>
              </a:solidFill>
              <a:latin typeface="+mn-lt"/>
              <a:ea typeface="+mn-ea"/>
              <a:cs typeface="+mn-ea"/>
              <a:sym typeface="+mn-lt"/>
            </a:endParaRPr>
          </a:p>
        </p:txBody>
      </p:sp>
      <p:sp>
        <p:nvSpPr>
          <p:cNvPr id="86" name="TextBox 49"/>
          <p:cNvSpPr txBox="1">
            <a:spLocks noChangeArrowheads="1"/>
          </p:cNvSpPr>
          <p:nvPr/>
        </p:nvSpPr>
        <p:spPr bwMode="auto">
          <a:xfrm>
            <a:off x="4841956" y="1338810"/>
            <a:ext cx="1942015" cy="484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19" tIns="34259" rIns="68519" bIns="34259">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eaLnBrk="1" hangingPunct="1">
              <a:spcBef>
                <a:spcPct val="0"/>
              </a:spcBef>
              <a:buFontTx/>
              <a:buNone/>
            </a:pPr>
            <a:r>
              <a:rPr lang="zh-CN" altLang="en-US" sz="900">
                <a:solidFill>
                  <a:schemeClr val="tx1"/>
                </a:solidFill>
                <a:latin typeface="+mn-lt"/>
                <a:ea typeface="+mn-ea"/>
                <a:cs typeface="+mn-ea"/>
                <a:sym typeface="+mn-lt"/>
              </a:rPr>
              <a:t>这里可以添加主要内容这里可以添加主要内容这里可以添加主要内容这里可以添加主要内容</a:t>
            </a:r>
            <a:endParaRPr lang="zh-CN" altLang="en-US" sz="900">
              <a:solidFill>
                <a:schemeClr val="tx1"/>
              </a:solidFill>
              <a:latin typeface="+mn-lt"/>
              <a:ea typeface="+mn-ea"/>
              <a:cs typeface="+mn-ea"/>
              <a:sym typeface="+mn-lt"/>
            </a:endParaRPr>
          </a:p>
        </p:txBody>
      </p:sp>
      <p:sp>
        <p:nvSpPr>
          <p:cNvPr id="87" name="TextBox 50"/>
          <p:cNvSpPr txBox="1">
            <a:spLocks noChangeArrowheads="1"/>
          </p:cNvSpPr>
          <p:nvPr/>
        </p:nvSpPr>
        <p:spPr bwMode="auto">
          <a:xfrm>
            <a:off x="2093644" y="4382533"/>
            <a:ext cx="1317668" cy="300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19" tIns="34259" rIns="68519" bIns="34259">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500" b="1">
                <a:solidFill>
                  <a:schemeClr val="tx1"/>
                </a:solidFill>
                <a:latin typeface="+mn-lt"/>
                <a:ea typeface="+mn-ea"/>
                <a:cs typeface="+mn-ea"/>
                <a:sym typeface="+mn-lt"/>
              </a:rPr>
              <a:t>添加标题</a:t>
            </a:r>
            <a:endParaRPr lang="en-US" altLang="zh-CN" sz="1500" b="1">
              <a:solidFill>
                <a:schemeClr val="tx1"/>
              </a:solidFill>
              <a:latin typeface="+mn-lt"/>
              <a:ea typeface="+mn-ea"/>
              <a:cs typeface="+mn-ea"/>
              <a:sym typeface="+mn-lt"/>
            </a:endParaRPr>
          </a:p>
        </p:txBody>
      </p:sp>
      <p:sp>
        <p:nvSpPr>
          <p:cNvPr id="88" name="TextBox 51"/>
          <p:cNvSpPr txBox="1">
            <a:spLocks noChangeArrowheads="1"/>
          </p:cNvSpPr>
          <p:nvPr/>
        </p:nvSpPr>
        <p:spPr bwMode="auto">
          <a:xfrm>
            <a:off x="2036561" y="3429063"/>
            <a:ext cx="1942014" cy="484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19" tIns="34259" rIns="68519" bIns="34259">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900">
                <a:solidFill>
                  <a:schemeClr val="tx1"/>
                </a:solidFill>
                <a:latin typeface="+mn-lt"/>
                <a:ea typeface="+mn-ea"/>
                <a:cs typeface="+mn-ea"/>
                <a:sym typeface="+mn-lt"/>
              </a:rPr>
              <a:t>这里可以添加主要内容这里可以添加主要内容这里可以添加主要内容这里可以添加主要内容</a:t>
            </a:r>
            <a:endParaRPr lang="zh-CN" altLang="en-US" sz="900">
              <a:solidFill>
                <a:schemeClr val="tx1"/>
              </a:solidFill>
              <a:latin typeface="+mn-lt"/>
              <a:ea typeface="+mn-ea"/>
              <a:cs typeface="+mn-ea"/>
              <a:sym typeface="+mn-lt"/>
            </a:endParaRPr>
          </a:p>
        </p:txBody>
      </p:sp>
      <p:sp>
        <p:nvSpPr>
          <p:cNvPr id="89" name="TextBox 52"/>
          <p:cNvSpPr txBox="1">
            <a:spLocks noChangeArrowheads="1"/>
          </p:cNvSpPr>
          <p:nvPr/>
        </p:nvSpPr>
        <p:spPr bwMode="auto">
          <a:xfrm>
            <a:off x="5393760" y="4382533"/>
            <a:ext cx="1318858" cy="300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19" tIns="34259" rIns="68519" bIns="34259">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eaLnBrk="1" hangingPunct="1">
              <a:spcBef>
                <a:spcPct val="0"/>
              </a:spcBef>
              <a:buFontTx/>
              <a:buNone/>
            </a:pPr>
            <a:r>
              <a:rPr lang="zh-CN" altLang="en-US" sz="1500" b="1" dirty="0">
                <a:solidFill>
                  <a:schemeClr val="tx1"/>
                </a:solidFill>
                <a:latin typeface="+mn-lt"/>
                <a:ea typeface="+mn-ea"/>
                <a:cs typeface="+mn-ea"/>
                <a:sym typeface="+mn-lt"/>
              </a:rPr>
              <a:t>添加标题</a:t>
            </a:r>
            <a:endParaRPr lang="en-US" altLang="zh-CN" sz="1500" b="1" dirty="0">
              <a:solidFill>
                <a:schemeClr val="tx1"/>
              </a:solidFill>
              <a:latin typeface="+mn-lt"/>
              <a:ea typeface="+mn-ea"/>
              <a:cs typeface="+mn-ea"/>
              <a:sym typeface="+mn-lt"/>
            </a:endParaRPr>
          </a:p>
        </p:txBody>
      </p:sp>
      <p:sp>
        <p:nvSpPr>
          <p:cNvPr id="90" name="TextBox 53"/>
          <p:cNvSpPr txBox="1">
            <a:spLocks noChangeArrowheads="1"/>
          </p:cNvSpPr>
          <p:nvPr/>
        </p:nvSpPr>
        <p:spPr bwMode="auto">
          <a:xfrm>
            <a:off x="4841956" y="3429063"/>
            <a:ext cx="1942015" cy="484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19" tIns="34259" rIns="68519" bIns="34259">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eaLnBrk="1" hangingPunct="1">
              <a:spcBef>
                <a:spcPct val="0"/>
              </a:spcBef>
              <a:buFontTx/>
              <a:buNone/>
            </a:pPr>
            <a:r>
              <a:rPr lang="zh-CN" altLang="en-US" sz="900">
                <a:solidFill>
                  <a:schemeClr val="tx1"/>
                </a:solidFill>
                <a:latin typeface="+mn-lt"/>
                <a:ea typeface="+mn-ea"/>
                <a:cs typeface="+mn-ea"/>
                <a:sym typeface="+mn-lt"/>
              </a:rPr>
              <a:t>这里可以添加主要内容这里可以添加主要内容这里可以添加主要内容这里可以添加主要内容</a:t>
            </a:r>
            <a:endParaRPr lang="zh-CN" altLang="en-US" sz="900">
              <a:solidFill>
                <a:schemeClr val="tx1"/>
              </a:solidFill>
              <a:latin typeface="+mn-lt"/>
              <a:ea typeface="+mn-ea"/>
              <a:cs typeface="+mn-ea"/>
              <a:sym typeface="+mn-lt"/>
            </a:endParaRPr>
          </a:p>
        </p:txBody>
      </p:sp>
    </p:spTree>
    <p:custDataLst>
      <p:tags r:id="rId1"/>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64"/>
                                        </p:tgtEl>
                                        <p:attrNameLst>
                                          <p:attrName>style.visibility</p:attrName>
                                        </p:attrNameLst>
                                      </p:cBhvr>
                                      <p:to>
                                        <p:strVal val="visible"/>
                                      </p:to>
                                    </p:set>
                                    <p:animEffect transition="in" filter="wipe(left)">
                                      <p:cBhvr>
                                        <p:cTn id="20" dur="500"/>
                                        <p:tgtEl>
                                          <p:spTgt spid="64"/>
                                        </p:tgtEl>
                                      </p:cBhvr>
                                    </p:animEffect>
                                  </p:childTnLst>
                                </p:cTn>
                              </p:par>
                            </p:childTnLst>
                          </p:cTn>
                        </p:par>
                      </p:childTnLst>
                    </p:cTn>
                  </p:par>
                  <p:par>
                    <p:cTn id="21" fill="hold">
                      <p:stCondLst>
                        <p:cond delay="indefinite"/>
                      </p:stCondLst>
                      <p:childTnLst>
                        <p:par>
                          <p:cTn id="22" fill="hold">
                            <p:stCondLst>
                              <p:cond delay="0"/>
                            </p:stCondLst>
                            <p:childTnLst>
                              <p:par>
                                <p:cTn id="23" presetID="41" presetClass="entr" presetSubtype="0" fill="hold" grpId="0" nodeType="clickEffect">
                                  <p:stCondLst>
                                    <p:cond delay="0"/>
                                  </p:stCondLst>
                                  <p:iterate type="lt">
                                    <p:tmPct val="10000"/>
                                  </p:iterate>
                                  <p:childTnLst>
                                    <p:set>
                                      <p:cBhvr>
                                        <p:cTn id="24" dur="1" fill="hold">
                                          <p:stCondLst>
                                            <p:cond delay="0"/>
                                          </p:stCondLst>
                                        </p:cTn>
                                        <p:tgtEl>
                                          <p:spTgt spid="69"/>
                                        </p:tgtEl>
                                        <p:attrNameLst>
                                          <p:attrName>style.visibility</p:attrName>
                                        </p:attrNameLst>
                                      </p:cBhvr>
                                      <p:to>
                                        <p:strVal val="visible"/>
                                      </p:to>
                                    </p:set>
                                    <p:anim calcmode="lin" valueType="num">
                                      <p:cBhvr>
                                        <p:cTn id="25" dur="500" fill="hold"/>
                                        <p:tgtEl>
                                          <p:spTgt spid="69"/>
                                        </p:tgtEl>
                                        <p:attrNameLst>
                                          <p:attrName>ppt_x</p:attrName>
                                        </p:attrNameLst>
                                      </p:cBhvr>
                                      <p:tavLst>
                                        <p:tav tm="0">
                                          <p:val>
                                            <p:strVal val="#ppt_x"/>
                                          </p:val>
                                        </p:tav>
                                        <p:tav tm="50000">
                                          <p:val>
                                            <p:strVal val="#ppt_x+.1"/>
                                          </p:val>
                                        </p:tav>
                                        <p:tav tm="100000">
                                          <p:val>
                                            <p:strVal val="#ppt_x"/>
                                          </p:val>
                                        </p:tav>
                                      </p:tavLst>
                                    </p:anim>
                                    <p:anim calcmode="lin" valueType="num">
                                      <p:cBhvr>
                                        <p:cTn id="26" dur="500" fill="hold"/>
                                        <p:tgtEl>
                                          <p:spTgt spid="69"/>
                                        </p:tgtEl>
                                        <p:attrNameLst>
                                          <p:attrName>ppt_y</p:attrName>
                                        </p:attrNameLst>
                                      </p:cBhvr>
                                      <p:tavLst>
                                        <p:tav tm="0">
                                          <p:val>
                                            <p:strVal val="#ppt_y"/>
                                          </p:val>
                                        </p:tav>
                                        <p:tav tm="100000">
                                          <p:val>
                                            <p:strVal val="#ppt_y"/>
                                          </p:val>
                                        </p:tav>
                                      </p:tavLst>
                                    </p:anim>
                                    <p:anim calcmode="lin" valueType="num">
                                      <p:cBhvr>
                                        <p:cTn id="27" dur="500" fill="hold"/>
                                        <p:tgtEl>
                                          <p:spTgt spid="69"/>
                                        </p:tgtEl>
                                        <p:attrNameLst>
                                          <p:attrName>ppt_h</p:attrName>
                                        </p:attrNameLst>
                                      </p:cBhvr>
                                      <p:tavLst>
                                        <p:tav tm="0">
                                          <p:val>
                                            <p:strVal val="#ppt_h/10"/>
                                          </p:val>
                                        </p:tav>
                                        <p:tav tm="50000">
                                          <p:val>
                                            <p:strVal val="#ppt_h+.01"/>
                                          </p:val>
                                        </p:tav>
                                        <p:tav tm="100000">
                                          <p:val>
                                            <p:strVal val="#ppt_h"/>
                                          </p:val>
                                        </p:tav>
                                      </p:tavLst>
                                    </p:anim>
                                    <p:anim calcmode="lin" valueType="num">
                                      <p:cBhvr>
                                        <p:cTn id="28" dur="500" fill="hold"/>
                                        <p:tgtEl>
                                          <p:spTgt spid="69"/>
                                        </p:tgtEl>
                                        <p:attrNameLst>
                                          <p:attrName>ppt_w</p:attrName>
                                        </p:attrNameLst>
                                      </p:cBhvr>
                                      <p:tavLst>
                                        <p:tav tm="0">
                                          <p:val>
                                            <p:strVal val="#ppt_w/10"/>
                                          </p:val>
                                        </p:tav>
                                        <p:tav tm="50000">
                                          <p:val>
                                            <p:strVal val="#ppt_w+.01"/>
                                          </p:val>
                                        </p:tav>
                                        <p:tav tm="100000">
                                          <p:val>
                                            <p:strVal val="#ppt_w"/>
                                          </p:val>
                                        </p:tav>
                                      </p:tavLst>
                                    </p:anim>
                                    <p:animEffect transition="in" filter="fade">
                                      <p:cBhvr>
                                        <p:cTn id="29" dur="500" tmFilter="0,0; .5, 1; 1, 1"/>
                                        <p:tgtEl>
                                          <p:spTgt spid="69"/>
                                        </p:tgtEl>
                                      </p:cBhvr>
                                    </p:animEffect>
                                  </p:childTnLst>
                                </p:cTn>
                              </p:par>
                            </p:childTnLst>
                          </p:cTn>
                        </p:par>
                        <p:par>
                          <p:cTn id="30" fill="hold">
                            <p:stCondLst>
                              <p:cond delay="649"/>
                            </p:stCondLst>
                            <p:childTnLst>
                              <p:par>
                                <p:cTn id="31" presetID="1" presetClass="entr" presetSubtype="0" fill="hold" nodeType="afterEffect">
                                  <p:stCondLst>
                                    <p:cond delay="0"/>
                                  </p:stCondLst>
                                  <p:childTnLst>
                                    <p:set>
                                      <p:cBhvr>
                                        <p:cTn id="32" dur="1" fill="hold">
                                          <p:stCondLst>
                                            <p:cond delay="0"/>
                                          </p:stCondLst>
                                        </p:cTn>
                                        <p:tgtEl>
                                          <p:spTgt spid="7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6"/>
                                        </p:tgtEl>
                                        <p:attrNameLst>
                                          <p:attrName>style.visibility</p:attrName>
                                        </p:attrNameLst>
                                      </p:cBhvr>
                                      <p:to>
                                        <p:strVal val="visible"/>
                                      </p:to>
                                    </p:set>
                                  </p:childTnLst>
                                </p:cTn>
                              </p:par>
                              <p:par>
                                <p:cTn id="39" presetID="56" presetClass="path" presetSubtype="0" accel="50000" decel="50000" fill="hold" nodeType="withEffect">
                                  <p:stCondLst>
                                    <p:cond delay="0"/>
                                  </p:stCondLst>
                                  <p:childTnLst>
                                    <p:animMotion origin="layout" path="M 1.46481E-6 -2.96296E-6 L -0.313 -0.10856 " pathEditMode="relative" rAng="0" ptsTypes="AA">
                                      <p:cBhvr>
                                        <p:cTn id="40" dur="1000" spd="-99900" fill="hold"/>
                                        <p:tgtEl>
                                          <p:spTgt spid="79"/>
                                        </p:tgtEl>
                                        <p:attrNameLst>
                                          <p:attrName>ppt_x</p:attrName>
                                          <p:attrName>ppt_y</p:attrName>
                                        </p:attrNameLst>
                                      </p:cBhvr>
                                      <p:rCtr x="-15500" y="-5300"/>
                                    </p:animMotion>
                                  </p:childTnLst>
                                </p:cTn>
                              </p:par>
                              <p:par>
                                <p:cTn id="41" presetID="56" presetClass="path" presetSubtype="0" accel="50000" decel="50000" fill="hold" nodeType="withEffect">
                                  <p:stCondLst>
                                    <p:cond delay="0"/>
                                  </p:stCondLst>
                                  <p:childTnLst>
                                    <p:animMotion origin="layout" path="M 1.67816E-7 4.81481E-6 L 0.30831 0.12546 " pathEditMode="relative" rAng="0" ptsTypes="AA">
                                      <p:cBhvr>
                                        <p:cTn id="42" dur="1000" spd="-99900" fill="hold"/>
                                        <p:tgtEl>
                                          <p:spTgt spid="70"/>
                                        </p:tgtEl>
                                        <p:attrNameLst>
                                          <p:attrName>ppt_x</p:attrName>
                                          <p:attrName>ppt_y</p:attrName>
                                        </p:attrNameLst>
                                      </p:cBhvr>
                                      <p:rCtr x="15400" y="6300"/>
                                    </p:animMotion>
                                  </p:childTnLst>
                                </p:cTn>
                              </p:par>
                              <p:par>
                                <p:cTn id="43" presetID="56" presetClass="path" presetSubtype="0" accel="50000" decel="50000" fill="hold" nodeType="withEffect">
                                  <p:stCondLst>
                                    <p:cond delay="0"/>
                                  </p:stCondLst>
                                  <p:childTnLst>
                                    <p:animMotion origin="layout" path="M -1.26838E-6 -4.81481E-6 L 0.30623 -0.10416 " pathEditMode="relative" rAng="0" ptsTypes="AA">
                                      <p:cBhvr>
                                        <p:cTn id="44" dur="1000" spd="-99900" fill="hold"/>
                                        <p:tgtEl>
                                          <p:spTgt spid="73"/>
                                        </p:tgtEl>
                                        <p:attrNameLst>
                                          <p:attrName>ppt_x</p:attrName>
                                          <p:attrName>ppt_y</p:attrName>
                                        </p:attrNameLst>
                                      </p:cBhvr>
                                      <p:rCtr x="15300" y="-5100"/>
                                    </p:animMotion>
                                  </p:childTnLst>
                                </p:cTn>
                              </p:par>
                              <p:par>
                                <p:cTn id="45" presetID="56" presetClass="path" presetSubtype="0" accel="50000" decel="50000" fill="hold" nodeType="withEffect">
                                  <p:stCondLst>
                                    <p:cond delay="0"/>
                                  </p:stCondLst>
                                  <p:childTnLst>
                                    <p:animMotion origin="layout" path="M 4.06791E-6 -4.81481E-6 L -0.30923 0.12084 " pathEditMode="relative" rAng="0" ptsTypes="AA">
                                      <p:cBhvr>
                                        <p:cTn id="46" dur="1000" spd="-99900" fill="hold"/>
                                        <p:tgtEl>
                                          <p:spTgt spid="76"/>
                                        </p:tgtEl>
                                        <p:attrNameLst>
                                          <p:attrName>ppt_x</p:attrName>
                                          <p:attrName>ppt_y</p:attrName>
                                        </p:attrNameLst>
                                      </p:cBhvr>
                                      <p:rCtr x="-15400" y="6000"/>
                                    </p:animMotion>
                                  </p:childTnLst>
                                </p:cTn>
                              </p:par>
                            </p:childTnLst>
                          </p:cTn>
                        </p:par>
                        <p:par>
                          <p:cTn id="47" fill="hold">
                            <p:stCondLst>
                              <p:cond delay="649"/>
                            </p:stCondLst>
                            <p:childTnLst>
                              <p:par>
                                <p:cTn id="48" presetID="22" presetClass="entr" presetSubtype="8" fill="hold" grpId="0" nodeType="after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wipe(left)">
                                      <p:cBhvr>
                                        <p:cTn id="50" dur="500"/>
                                        <p:tgtEl>
                                          <p:spTgt spid="65"/>
                                        </p:tgtEl>
                                      </p:cBhvr>
                                    </p:animEffect>
                                  </p:childTnLst>
                                </p:cTn>
                              </p:par>
                              <p:par>
                                <p:cTn id="51" presetID="22" presetClass="entr" presetSubtype="2" fill="hold" grpId="0" nodeType="withEffect">
                                  <p:stCondLst>
                                    <p:cond delay="0"/>
                                  </p:stCondLst>
                                  <p:childTnLst>
                                    <p:set>
                                      <p:cBhvr>
                                        <p:cTn id="52" dur="1" fill="hold">
                                          <p:stCondLst>
                                            <p:cond delay="0"/>
                                          </p:stCondLst>
                                        </p:cTn>
                                        <p:tgtEl>
                                          <p:spTgt spid="66"/>
                                        </p:tgtEl>
                                        <p:attrNameLst>
                                          <p:attrName>style.visibility</p:attrName>
                                        </p:attrNameLst>
                                      </p:cBhvr>
                                      <p:to>
                                        <p:strVal val="visible"/>
                                      </p:to>
                                    </p:set>
                                    <p:animEffect transition="in" filter="wipe(right)">
                                      <p:cBhvr>
                                        <p:cTn id="53" dur="500"/>
                                        <p:tgtEl>
                                          <p:spTgt spid="66"/>
                                        </p:tgtEl>
                                      </p:cBhvr>
                                    </p:animEffect>
                                  </p:childTnLst>
                                </p:cTn>
                              </p:par>
                              <p:par>
                                <p:cTn id="54" presetID="22" presetClass="entr" presetSubtype="2" fill="hold" grpId="0" nodeType="withEffect">
                                  <p:stCondLst>
                                    <p:cond delay="0"/>
                                  </p:stCondLst>
                                  <p:childTnLst>
                                    <p:set>
                                      <p:cBhvr>
                                        <p:cTn id="55" dur="1" fill="hold">
                                          <p:stCondLst>
                                            <p:cond delay="0"/>
                                          </p:stCondLst>
                                        </p:cTn>
                                        <p:tgtEl>
                                          <p:spTgt spid="68"/>
                                        </p:tgtEl>
                                        <p:attrNameLst>
                                          <p:attrName>style.visibility</p:attrName>
                                        </p:attrNameLst>
                                      </p:cBhvr>
                                      <p:to>
                                        <p:strVal val="visible"/>
                                      </p:to>
                                    </p:set>
                                    <p:animEffect transition="in" filter="wipe(right)">
                                      <p:cBhvr>
                                        <p:cTn id="56" dur="500"/>
                                        <p:tgtEl>
                                          <p:spTgt spid="68"/>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67"/>
                                        </p:tgtEl>
                                        <p:attrNameLst>
                                          <p:attrName>style.visibility</p:attrName>
                                        </p:attrNameLst>
                                      </p:cBhvr>
                                      <p:to>
                                        <p:strVal val="visible"/>
                                      </p:to>
                                    </p:set>
                                    <p:animEffect transition="in" filter="wipe(left)">
                                      <p:cBhvr>
                                        <p:cTn id="59" dur="500"/>
                                        <p:tgtEl>
                                          <p:spTgt spid="67"/>
                                        </p:tgtEl>
                                      </p:cBhvr>
                                    </p:animEffect>
                                  </p:childTnLst>
                                </p:cTn>
                              </p:par>
                            </p:childTnLst>
                          </p:cTn>
                        </p:par>
                        <p:par>
                          <p:cTn id="60" fill="hold">
                            <p:stCondLst>
                              <p:cond delay="1149"/>
                            </p:stCondLst>
                            <p:childTnLst>
                              <p:par>
                                <p:cTn id="61" presetID="47" presetClass="entr" presetSubtype="0" fill="hold" grpId="0" nodeType="afterEffect">
                                  <p:stCondLst>
                                    <p:cond delay="0"/>
                                  </p:stCondLst>
                                  <p:childTnLst>
                                    <p:set>
                                      <p:cBhvr>
                                        <p:cTn id="62" dur="1" fill="hold">
                                          <p:stCondLst>
                                            <p:cond delay="0"/>
                                          </p:stCondLst>
                                        </p:cTn>
                                        <p:tgtEl>
                                          <p:spTgt spid="82"/>
                                        </p:tgtEl>
                                        <p:attrNameLst>
                                          <p:attrName>style.visibility</p:attrName>
                                        </p:attrNameLst>
                                      </p:cBhvr>
                                      <p:to>
                                        <p:strVal val="visible"/>
                                      </p:to>
                                    </p:set>
                                    <p:animEffect transition="in" filter="fade">
                                      <p:cBhvr>
                                        <p:cTn id="63" dur="1000"/>
                                        <p:tgtEl>
                                          <p:spTgt spid="82"/>
                                        </p:tgtEl>
                                      </p:cBhvr>
                                    </p:animEffect>
                                    <p:anim calcmode="lin" valueType="num">
                                      <p:cBhvr>
                                        <p:cTn id="64" dur="1000" fill="hold"/>
                                        <p:tgtEl>
                                          <p:spTgt spid="82"/>
                                        </p:tgtEl>
                                        <p:attrNameLst>
                                          <p:attrName>ppt_x</p:attrName>
                                        </p:attrNameLst>
                                      </p:cBhvr>
                                      <p:tavLst>
                                        <p:tav tm="0">
                                          <p:val>
                                            <p:strVal val="#ppt_x"/>
                                          </p:val>
                                        </p:tav>
                                        <p:tav tm="100000">
                                          <p:val>
                                            <p:strVal val="#ppt_x"/>
                                          </p:val>
                                        </p:tav>
                                      </p:tavLst>
                                    </p:anim>
                                    <p:anim calcmode="lin" valueType="num">
                                      <p:cBhvr>
                                        <p:cTn id="65" dur="1000" fill="hold"/>
                                        <p:tgtEl>
                                          <p:spTgt spid="82"/>
                                        </p:tgtEl>
                                        <p:attrNameLst>
                                          <p:attrName>ppt_y</p:attrName>
                                        </p:attrNameLst>
                                      </p:cBhvr>
                                      <p:tavLst>
                                        <p:tav tm="0">
                                          <p:val>
                                            <p:strVal val="#ppt_y-.1"/>
                                          </p:val>
                                        </p:tav>
                                        <p:tav tm="100000">
                                          <p:val>
                                            <p:strVal val="#ppt_y"/>
                                          </p:val>
                                        </p:tav>
                                      </p:tavLst>
                                    </p:anim>
                                  </p:childTnLst>
                                </p:cTn>
                              </p:par>
                              <p:par>
                                <p:cTn id="66" presetID="47" presetClass="entr" presetSubtype="0" fill="hold" grpId="0" nodeType="withEffect">
                                  <p:stCondLst>
                                    <p:cond delay="0"/>
                                  </p:stCondLst>
                                  <p:childTnLst>
                                    <p:set>
                                      <p:cBhvr>
                                        <p:cTn id="67" dur="1" fill="hold">
                                          <p:stCondLst>
                                            <p:cond delay="0"/>
                                          </p:stCondLst>
                                        </p:cTn>
                                        <p:tgtEl>
                                          <p:spTgt spid="84"/>
                                        </p:tgtEl>
                                        <p:attrNameLst>
                                          <p:attrName>style.visibility</p:attrName>
                                        </p:attrNameLst>
                                      </p:cBhvr>
                                      <p:to>
                                        <p:strVal val="visible"/>
                                      </p:to>
                                    </p:set>
                                    <p:animEffect transition="in" filter="fade">
                                      <p:cBhvr>
                                        <p:cTn id="68" dur="1000"/>
                                        <p:tgtEl>
                                          <p:spTgt spid="84"/>
                                        </p:tgtEl>
                                      </p:cBhvr>
                                    </p:animEffect>
                                    <p:anim calcmode="lin" valueType="num">
                                      <p:cBhvr>
                                        <p:cTn id="69" dur="1000" fill="hold"/>
                                        <p:tgtEl>
                                          <p:spTgt spid="84"/>
                                        </p:tgtEl>
                                        <p:attrNameLst>
                                          <p:attrName>ppt_x</p:attrName>
                                        </p:attrNameLst>
                                      </p:cBhvr>
                                      <p:tavLst>
                                        <p:tav tm="0">
                                          <p:val>
                                            <p:strVal val="#ppt_x"/>
                                          </p:val>
                                        </p:tav>
                                        <p:tav tm="100000">
                                          <p:val>
                                            <p:strVal val="#ppt_x"/>
                                          </p:val>
                                        </p:tav>
                                      </p:tavLst>
                                    </p:anim>
                                    <p:anim calcmode="lin" valueType="num">
                                      <p:cBhvr>
                                        <p:cTn id="70" dur="1000" fill="hold"/>
                                        <p:tgtEl>
                                          <p:spTgt spid="84"/>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89"/>
                                        </p:tgtEl>
                                        <p:attrNameLst>
                                          <p:attrName>style.visibility</p:attrName>
                                        </p:attrNameLst>
                                      </p:cBhvr>
                                      <p:to>
                                        <p:strVal val="visible"/>
                                      </p:to>
                                    </p:set>
                                    <p:animEffect transition="in" filter="fade">
                                      <p:cBhvr>
                                        <p:cTn id="73" dur="1000"/>
                                        <p:tgtEl>
                                          <p:spTgt spid="89"/>
                                        </p:tgtEl>
                                      </p:cBhvr>
                                    </p:animEffect>
                                    <p:anim calcmode="lin" valueType="num">
                                      <p:cBhvr>
                                        <p:cTn id="74" dur="1000" fill="hold"/>
                                        <p:tgtEl>
                                          <p:spTgt spid="89"/>
                                        </p:tgtEl>
                                        <p:attrNameLst>
                                          <p:attrName>ppt_x</p:attrName>
                                        </p:attrNameLst>
                                      </p:cBhvr>
                                      <p:tavLst>
                                        <p:tav tm="0">
                                          <p:val>
                                            <p:strVal val="#ppt_x"/>
                                          </p:val>
                                        </p:tav>
                                        <p:tav tm="100000">
                                          <p:val>
                                            <p:strVal val="#ppt_x"/>
                                          </p:val>
                                        </p:tav>
                                      </p:tavLst>
                                    </p:anim>
                                    <p:anim calcmode="lin" valueType="num">
                                      <p:cBhvr>
                                        <p:cTn id="75" dur="1000" fill="hold"/>
                                        <p:tgtEl>
                                          <p:spTgt spid="89"/>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87"/>
                                        </p:tgtEl>
                                        <p:attrNameLst>
                                          <p:attrName>style.visibility</p:attrName>
                                        </p:attrNameLst>
                                      </p:cBhvr>
                                      <p:to>
                                        <p:strVal val="visible"/>
                                      </p:to>
                                    </p:set>
                                    <p:animEffect transition="in" filter="fade">
                                      <p:cBhvr>
                                        <p:cTn id="78" dur="1000"/>
                                        <p:tgtEl>
                                          <p:spTgt spid="87"/>
                                        </p:tgtEl>
                                      </p:cBhvr>
                                    </p:animEffect>
                                    <p:anim calcmode="lin" valueType="num">
                                      <p:cBhvr>
                                        <p:cTn id="79" dur="1000" fill="hold"/>
                                        <p:tgtEl>
                                          <p:spTgt spid="87"/>
                                        </p:tgtEl>
                                        <p:attrNameLst>
                                          <p:attrName>ppt_x</p:attrName>
                                        </p:attrNameLst>
                                      </p:cBhvr>
                                      <p:tavLst>
                                        <p:tav tm="0">
                                          <p:val>
                                            <p:strVal val="#ppt_x"/>
                                          </p:val>
                                        </p:tav>
                                        <p:tav tm="100000">
                                          <p:val>
                                            <p:strVal val="#ppt_x"/>
                                          </p:val>
                                        </p:tav>
                                      </p:tavLst>
                                    </p:anim>
                                    <p:anim calcmode="lin" valueType="num">
                                      <p:cBhvr>
                                        <p:cTn id="80" dur="1000" fill="hold"/>
                                        <p:tgtEl>
                                          <p:spTgt spid="87"/>
                                        </p:tgtEl>
                                        <p:attrNameLst>
                                          <p:attrName>ppt_y</p:attrName>
                                        </p:attrNameLst>
                                      </p:cBhvr>
                                      <p:tavLst>
                                        <p:tav tm="0">
                                          <p:val>
                                            <p:strVal val="#ppt_y+.1"/>
                                          </p:val>
                                        </p:tav>
                                        <p:tav tm="100000">
                                          <p:val>
                                            <p:strVal val="#ppt_y"/>
                                          </p:val>
                                        </p:tav>
                                      </p:tavLst>
                                    </p:anim>
                                  </p:childTnLst>
                                </p:cTn>
                              </p:par>
                            </p:childTnLst>
                          </p:cTn>
                        </p:par>
                        <p:par>
                          <p:cTn id="81" fill="hold">
                            <p:stCondLst>
                              <p:cond delay="2149"/>
                            </p:stCondLst>
                            <p:childTnLst>
                              <p:par>
                                <p:cTn id="82" presetID="22" presetClass="entr" presetSubtype="1" fill="hold" grpId="0" nodeType="afterEffect">
                                  <p:stCondLst>
                                    <p:cond delay="0"/>
                                  </p:stCondLst>
                                  <p:childTnLst>
                                    <p:set>
                                      <p:cBhvr>
                                        <p:cTn id="83" dur="1" fill="hold">
                                          <p:stCondLst>
                                            <p:cond delay="0"/>
                                          </p:stCondLst>
                                        </p:cTn>
                                        <p:tgtEl>
                                          <p:spTgt spid="83"/>
                                        </p:tgtEl>
                                        <p:attrNameLst>
                                          <p:attrName>style.visibility</p:attrName>
                                        </p:attrNameLst>
                                      </p:cBhvr>
                                      <p:to>
                                        <p:strVal val="visible"/>
                                      </p:to>
                                    </p:set>
                                    <p:animEffect transition="in" filter="wipe(up)">
                                      <p:cBhvr>
                                        <p:cTn id="84" dur="500"/>
                                        <p:tgtEl>
                                          <p:spTgt spid="83"/>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86"/>
                                        </p:tgtEl>
                                        <p:attrNameLst>
                                          <p:attrName>style.visibility</p:attrName>
                                        </p:attrNameLst>
                                      </p:cBhvr>
                                      <p:to>
                                        <p:strVal val="visible"/>
                                      </p:to>
                                    </p:set>
                                    <p:animEffect transition="in" filter="wipe(up)">
                                      <p:cBhvr>
                                        <p:cTn id="87" dur="500"/>
                                        <p:tgtEl>
                                          <p:spTgt spid="86"/>
                                        </p:tgtEl>
                                      </p:cBhvr>
                                    </p:animEffect>
                                  </p:childTnLst>
                                </p:cTn>
                              </p:par>
                              <p:par>
                                <p:cTn id="88" presetID="22" presetClass="entr" presetSubtype="4" fill="hold" grpId="0" nodeType="withEffect">
                                  <p:stCondLst>
                                    <p:cond delay="0"/>
                                  </p:stCondLst>
                                  <p:childTnLst>
                                    <p:set>
                                      <p:cBhvr>
                                        <p:cTn id="89" dur="1" fill="hold">
                                          <p:stCondLst>
                                            <p:cond delay="0"/>
                                          </p:stCondLst>
                                        </p:cTn>
                                        <p:tgtEl>
                                          <p:spTgt spid="88"/>
                                        </p:tgtEl>
                                        <p:attrNameLst>
                                          <p:attrName>style.visibility</p:attrName>
                                        </p:attrNameLst>
                                      </p:cBhvr>
                                      <p:to>
                                        <p:strVal val="visible"/>
                                      </p:to>
                                    </p:set>
                                    <p:animEffect transition="in" filter="wipe(down)">
                                      <p:cBhvr>
                                        <p:cTn id="90" dur="500"/>
                                        <p:tgtEl>
                                          <p:spTgt spid="88"/>
                                        </p:tgtEl>
                                      </p:cBhvr>
                                    </p:animEffect>
                                  </p:childTnLst>
                                </p:cTn>
                              </p:par>
                              <p:par>
                                <p:cTn id="91" presetID="22" presetClass="entr" presetSubtype="4" fill="hold" grpId="0" nodeType="withEffect">
                                  <p:stCondLst>
                                    <p:cond delay="0"/>
                                  </p:stCondLst>
                                  <p:childTnLst>
                                    <p:set>
                                      <p:cBhvr>
                                        <p:cTn id="92" dur="1" fill="hold">
                                          <p:stCondLst>
                                            <p:cond delay="0"/>
                                          </p:stCondLst>
                                        </p:cTn>
                                        <p:tgtEl>
                                          <p:spTgt spid="90"/>
                                        </p:tgtEl>
                                        <p:attrNameLst>
                                          <p:attrName>style.visibility</p:attrName>
                                        </p:attrNameLst>
                                      </p:cBhvr>
                                      <p:to>
                                        <p:strVal val="visible"/>
                                      </p:to>
                                    </p:set>
                                    <p:animEffect transition="in" filter="wipe(down)">
                                      <p:cBhvr>
                                        <p:cTn id="93" dur="500"/>
                                        <p:tgtEl>
                                          <p:spTgt spid="90"/>
                                        </p:tgtEl>
                                      </p:cBhvr>
                                    </p:animEffect>
                                  </p:childTnLst>
                                </p:cTn>
                              </p:par>
                            </p:childTnLst>
                          </p:cTn>
                        </p:par>
                        <p:par>
                          <p:cTn id="94" fill="hold">
                            <p:stCondLst>
                              <p:cond delay="2649"/>
                            </p:stCondLst>
                            <p:childTnLst>
                              <p:par>
                                <p:cTn id="95" presetID="10" presetClass="entr" presetSubtype="0" fill="hold" grpId="0" nodeType="afterEffect">
                                  <p:stCondLst>
                                    <p:cond delay="0"/>
                                  </p:stCondLst>
                                  <p:childTnLst>
                                    <p:set>
                                      <p:cBhvr>
                                        <p:cTn id="96" dur="1" fill="hold">
                                          <p:stCondLst>
                                            <p:cond delay="0"/>
                                          </p:stCondLst>
                                        </p:cTn>
                                        <p:tgtEl>
                                          <p:spTgt spid="136"/>
                                        </p:tgtEl>
                                        <p:attrNameLst>
                                          <p:attrName>style.visibility</p:attrName>
                                        </p:attrNameLst>
                                      </p:cBhvr>
                                      <p:to>
                                        <p:strVal val="visible"/>
                                      </p:to>
                                    </p:set>
                                    <p:animEffect transition="in" filter="fade">
                                      <p:cBhvr>
                                        <p:cTn id="97" dur="20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136" grpId="0"/>
      <p:bldP spid="64" grpId="0" animBg="1" autoUpdateAnimBg="0"/>
      <p:bldP spid="65" grpId="0" animBg="1"/>
      <p:bldP spid="66" grpId="0" animBg="1"/>
      <p:bldP spid="67" grpId="0" animBg="1"/>
      <p:bldP spid="68" grpId="0" animBg="1"/>
      <p:bldP spid="69" grpId="0"/>
      <p:bldP spid="82" grpId="0" autoUpdateAnimBg="0"/>
      <p:bldP spid="83" grpId="0" autoUpdateAnimBg="0"/>
      <p:bldP spid="84" grpId="0" autoUpdateAnimBg="0"/>
      <p:bldP spid="86" grpId="0" autoUpdateAnimBg="0"/>
      <p:bldP spid="87" grpId="0" autoUpdateAnimBg="0"/>
      <p:bldP spid="88" grpId="0" autoUpdateAnimBg="0"/>
      <p:bldP spid="89" grpId="0" autoUpdateAnimBg="0"/>
      <p:bldP spid="90" grpId="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5"/>
          <p:cNvSpPr txBox="1"/>
          <p:nvPr/>
        </p:nvSpPr>
        <p:spPr>
          <a:xfrm>
            <a:off x="2351794" y="1926867"/>
            <a:ext cx="5915043" cy="746395"/>
          </a:xfrm>
          <a:prstGeom prst="rect">
            <a:avLst/>
          </a:prstGeom>
          <a:noFill/>
        </p:spPr>
        <p:txBody>
          <a:bodyPr wrap="square" lIns="68615" tIns="34308" rIns="68615" bIns="34308" rtlCol="0">
            <a:spAutoFit/>
          </a:bodyPr>
          <a:lstStyle>
            <a:defPPr>
              <a:defRPr lang="zh-CN"/>
            </a:defPPr>
            <a:lvl1pPr algn="ctr">
              <a:defRPr sz="5400" b="1" kern="100">
                <a:solidFill>
                  <a:schemeClr val="accent2"/>
                </a:solidFill>
                <a:latin typeface="微软雅黑" panose="020B0503020204020204" pitchFamily="34" charset="-122"/>
                <a:ea typeface="微软雅黑" panose="020B0503020204020204" pitchFamily="34" charset="-122"/>
                <a:cs typeface="Times New Roman" panose="02020603050405020304" pitchFamily="18" charset="0"/>
              </a:defRPr>
            </a:lvl1pPr>
          </a:lstStyle>
          <a:p>
            <a:pPr>
              <a:defRPr/>
            </a:pPr>
            <a:r>
              <a:rPr lang="zh-CN" altLang="en-US" sz="4400" dirty="0">
                <a:solidFill>
                  <a:schemeClr val="tx1"/>
                </a:solidFill>
                <a:latin typeface="+mn-ea"/>
                <a:ea typeface="+mn-ea"/>
                <a:cs typeface="+mn-ea"/>
              </a:rPr>
              <a:t>研究</a:t>
            </a:r>
            <a:r>
              <a:rPr lang="zh-CN" altLang="en-US" sz="4400" dirty="0" smtClean="0">
                <a:solidFill>
                  <a:schemeClr val="tx1"/>
                </a:solidFill>
                <a:latin typeface="+mn-ea"/>
                <a:ea typeface="+mn-ea"/>
                <a:cs typeface="+mn-ea"/>
              </a:rPr>
              <a:t>方法与</a:t>
            </a:r>
            <a:r>
              <a:rPr lang="zh-CN" altLang="en-US" sz="4400" dirty="0">
                <a:solidFill>
                  <a:schemeClr val="tx1"/>
                </a:solidFill>
                <a:latin typeface="+mn-ea"/>
                <a:ea typeface="+mn-ea"/>
                <a:cs typeface="+mn-ea"/>
              </a:rPr>
              <a:t>思路</a:t>
            </a:r>
            <a:endParaRPr lang="zh-CN" altLang="en-US" sz="4400" dirty="0">
              <a:solidFill>
                <a:schemeClr val="tx1"/>
              </a:solidFill>
              <a:latin typeface="+mn-ea"/>
              <a:ea typeface="+mn-ea"/>
              <a:cs typeface="+mn-ea"/>
            </a:endParaRPr>
          </a:p>
        </p:txBody>
      </p:sp>
      <p:sp>
        <p:nvSpPr>
          <p:cNvPr id="2" name="文本框 1"/>
          <p:cNvSpPr txBox="1"/>
          <p:nvPr/>
        </p:nvSpPr>
        <p:spPr>
          <a:xfrm>
            <a:off x="2952034" y="502276"/>
            <a:ext cx="3162019" cy="1200329"/>
          </a:xfrm>
          <a:prstGeom prst="rect">
            <a:avLst/>
          </a:prstGeom>
          <a:noFill/>
        </p:spPr>
        <p:txBody>
          <a:bodyPr wrap="none" rtlCol="0">
            <a:spAutoFit/>
          </a:bodyPr>
          <a:lstStyle/>
          <a:p>
            <a:r>
              <a:rPr lang="en-US" altLang="zh-CN" sz="6000" b="1" dirty="0" smtClean="0">
                <a:solidFill>
                  <a:schemeClr val="bg1"/>
                </a:solidFill>
              </a:rPr>
              <a:t>P</a:t>
            </a:r>
            <a:r>
              <a:rPr lang="en-US" altLang="zh-CN" sz="6000" b="1" dirty="0" smtClean="0">
                <a:solidFill>
                  <a:srgbClr val="00B0F0"/>
                </a:solidFill>
              </a:rPr>
              <a:t>ART  </a:t>
            </a:r>
            <a:r>
              <a:rPr lang="en-US" altLang="zh-CN" sz="7200" b="1" dirty="0" smtClean="0">
                <a:solidFill>
                  <a:srgbClr val="00B0F0"/>
                </a:solidFill>
              </a:rPr>
              <a:t>2</a:t>
            </a:r>
            <a:endParaRPr lang="zh-CN" altLang="en-US" sz="7200" b="1" dirty="0">
              <a:solidFill>
                <a:srgbClr val="00B0F0"/>
              </a:solidFill>
            </a:endParaRPr>
          </a:p>
        </p:txBody>
      </p:sp>
      <p:sp>
        <p:nvSpPr>
          <p:cNvPr id="22" name="TextBox 43"/>
          <p:cNvSpPr txBox="1"/>
          <p:nvPr/>
        </p:nvSpPr>
        <p:spPr>
          <a:xfrm>
            <a:off x="3826722" y="2897524"/>
            <a:ext cx="1107996" cy="369332"/>
          </a:xfrm>
          <a:prstGeom prst="rect">
            <a:avLst/>
          </a:prstGeom>
          <a:noFill/>
        </p:spPr>
        <p:txBody>
          <a:bodyPr wrap="none" rtlCol="0">
            <a:spAutoFit/>
          </a:bodyPr>
          <a:lstStyle/>
          <a:p>
            <a:r>
              <a:rPr lang="zh-CN" altLang="en-US" dirty="0" smtClean="0">
                <a:solidFill>
                  <a:srgbClr val="00B0F0"/>
                </a:solidFill>
                <a:latin typeface="+mn-ea"/>
                <a:cs typeface="+mn-ea"/>
              </a:rPr>
              <a:t>研究思路</a:t>
            </a:r>
            <a:endParaRPr lang="zh-CN" altLang="en-US" dirty="0">
              <a:solidFill>
                <a:srgbClr val="00B0F0"/>
              </a:solidFill>
              <a:latin typeface="+mn-ea"/>
              <a:cs typeface="+mn-ea"/>
            </a:endParaRPr>
          </a:p>
        </p:txBody>
      </p:sp>
      <p:sp>
        <p:nvSpPr>
          <p:cNvPr id="23" name="TextBox 44"/>
          <p:cNvSpPr txBox="1"/>
          <p:nvPr/>
        </p:nvSpPr>
        <p:spPr>
          <a:xfrm>
            <a:off x="3789038" y="3889487"/>
            <a:ext cx="1107996" cy="369332"/>
          </a:xfrm>
          <a:prstGeom prst="rect">
            <a:avLst/>
          </a:prstGeom>
          <a:noFill/>
        </p:spPr>
        <p:txBody>
          <a:bodyPr wrap="none" rtlCol="0">
            <a:spAutoFit/>
          </a:bodyPr>
          <a:lstStyle/>
          <a:p>
            <a:r>
              <a:rPr lang="zh-CN" altLang="en-US" dirty="0" smtClean="0">
                <a:solidFill>
                  <a:srgbClr val="00B0F0"/>
                </a:solidFill>
                <a:latin typeface="+mn-ea"/>
                <a:cs typeface="+mn-ea"/>
              </a:rPr>
              <a:t>研究过程</a:t>
            </a:r>
            <a:endParaRPr lang="zh-CN" altLang="en-US" dirty="0">
              <a:solidFill>
                <a:srgbClr val="00B0F0"/>
              </a:solidFill>
              <a:latin typeface="+mn-ea"/>
              <a:cs typeface="+mn-ea"/>
            </a:endParaRPr>
          </a:p>
        </p:txBody>
      </p:sp>
      <p:sp>
        <p:nvSpPr>
          <p:cNvPr id="24" name="TextBox 47"/>
          <p:cNvSpPr txBox="1"/>
          <p:nvPr/>
        </p:nvSpPr>
        <p:spPr>
          <a:xfrm>
            <a:off x="4910687" y="2944768"/>
            <a:ext cx="1463221" cy="276999"/>
          </a:xfrm>
          <a:prstGeom prst="rect">
            <a:avLst/>
          </a:prstGeom>
          <a:noFill/>
        </p:spPr>
        <p:txBody>
          <a:bodyPr wrap="none" rtlCol="0">
            <a:spAutoFit/>
          </a:bodyPr>
          <a:lstStyle/>
          <a:p>
            <a:r>
              <a:rPr lang="en-US" altLang="zh-CN" sz="1200" dirty="0" smtClean="0">
                <a:solidFill>
                  <a:srgbClr val="00B0F0"/>
                </a:solidFill>
                <a:latin typeface="+mn-ea"/>
                <a:cs typeface="+mn-ea"/>
              </a:rPr>
              <a:t>RESEARCH IDEAS</a:t>
            </a:r>
            <a:endParaRPr lang="zh-CN" altLang="en-US" sz="1200" dirty="0">
              <a:solidFill>
                <a:srgbClr val="00B0F0"/>
              </a:solidFill>
              <a:latin typeface="+mn-ea"/>
              <a:cs typeface="+mn-ea"/>
            </a:endParaRPr>
          </a:p>
        </p:txBody>
      </p:sp>
      <p:sp>
        <p:nvSpPr>
          <p:cNvPr id="25" name="TextBox 48"/>
          <p:cNvSpPr txBox="1"/>
          <p:nvPr/>
        </p:nvSpPr>
        <p:spPr>
          <a:xfrm>
            <a:off x="4873003" y="3937906"/>
            <a:ext cx="1701171" cy="276999"/>
          </a:xfrm>
          <a:prstGeom prst="rect">
            <a:avLst/>
          </a:prstGeom>
          <a:noFill/>
        </p:spPr>
        <p:txBody>
          <a:bodyPr wrap="none" rtlCol="0">
            <a:spAutoFit/>
          </a:bodyPr>
          <a:lstStyle/>
          <a:p>
            <a:r>
              <a:rPr lang="en-US" altLang="zh-CN" sz="1200" dirty="0">
                <a:solidFill>
                  <a:srgbClr val="00B0F0"/>
                </a:solidFill>
                <a:latin typeface="+mn-ea"/>
                <a:cs typeface="+mn-ea"/>
              </a:rPr>
              <a:t>RESEARCH PROCESS</a:t>
            </a:r>
            <a:endParaRPr lang="zh-CN" altLang="en-US" sz="1200" dirty="0">
              <a:solidFill>
                <a:srgbClr val="00B0F0"/>
              </a:solidFill>
              <a:latin typeface="+mn-ea"/>
              <a:cs typeface="+mn-ea"/>
            </a:endParaRPr>
          </a:p>
        </p:txBody>
      </p:sp>
      <p:sp>
        <p:nvSpPr>
          <p:cNvPr id="26" name="椭圆 25"/>
          <p:cNvSpPr/>
          <p:nvPr/>
        </p:nvSpPr>
        <p:spPr>
          <a:xfrm>
            <a:off x="3532834" y="2925022"/>
            <a:ext cx="274777" cy="274777"/>
          </a:xfrm>
          <a:prstGeom prst="ellipse">
            <a:avLst/>
          </a:prstGeom>
          <a:solidFill>
            <a:srgbClr val="00B0F0"/>
          </a:solidFill>
          <a:ln>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27" name="椭圆 26"/>
          <p:cNvSpPr/>
          <p:nvPr/>
        </p:nvSpPr>
        <p:spPr>
          <a:xfrm>
            <a:off x="3495150" y="3907755"/>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28" name="TextBox 43"/>
          <p:cNvSpPr txBox="1"/>
          <p:nvPr/>
        </p:nvSpPr>
        <p:spPr>
          <a:xfrm>
            <a:off x="3802691" y="3369111"/>
            <a:ext cx="1107996" cy="369332"/>
          </a:xfrm>
          <a:prstGeom prst="rect">
            <a:avLst/>
          </a:prstGeom>
          <a:noFill/>
        </p:spPr>
        <p:txBody>
          <a:bodyPr wrap="none" rtlCol="0">
            <a:spAutoFit/>
          </a:bodyPr>
          <a:lstStyle/>
          <a:p>
            <a:r>
              <a:rPr lang="zh-CN" altLang="en-US" dirty="0" smtClean="0">
                <a:solidFill>
                  <a:srgbClr val="00B0F0"/>
                </a:solidFill>
                <a:latin typeface="+mn-ea"/>
                <a:cs typeface="+mn-ea"/>
              </a:rPr>
              <a:t>研究方法</a:t>
            </a:r>
            <a:endParaRPr lang="zh-CN" altLang="en-US" dirty="0">
              <a:solidFill>
                <a:srgbClr val="00B0F0"/>
              </a:solidFill>
              <a:latin typeface="+mn-ea"/>
              <a:cs typeface="+mn-ea"/>
            </a:endParaRPr>
          </a:p>
        </p:txBody>
      </p:sp>
      <p:sp>
        <p:nvSpPr>
          <p:cNvPr id="29" name="TextBox 47"/>
          <p:cNvSpPr txBox="1"/>
          <p:nvPr/>
        </p:nvSpPr>
        <p:spPr>
          <a:xfrm>
            <a:off x="4886656" y="3416355"/>
            <a:ext cx="1463221" cy="276999"/>
          </a:xfrm>
          <a:prstGeom prst="rect">
            <a:avLst/>
          </a:prstGeom>
          <a:noFill/>
        </p:spPr>
        <p:txBody>
          <a:bodyPr wrap="none" rtlCol="0">
            <a:spAutoFit/>
          </a:bodyPr>
          <a:lstStyle/>
          <a:p>
            <a:r>
              <a:rPr lang="en-US" altLang="zh-CN" sz="1200" dirty="0" smtClean="0">
                <a:solidFill>
                  <a:srgbClr val="00B0F0"/>
                </a:solidFill>
                <a:latin typeface="+mn-ea"/>
                <a:cs typeface="+mn-ea"/>
              </a:rPr>
              <a:t>RESEARCH IDEAS</a:t>
            </a:r>
            <a:endParaRPr lang="zh-CN" altLang="en-US" sz="1200" dirty="0">
              <a:solidFill>
                <a:srgbClr val="00B0F0"/>
              </a:solidFill>
              <a:latin typeface="+mn-ea"/>
              <a:cs typeface="+mn-ea"/>
            </a:endParaRPr>
          </a:p>
        </p:txBody>
      </p:sp>
      <p:sp>
        <p:nvSpPr>
          <p:cNvPr id="30" name="椭圆 29"/>
          <p:cNvSpPr/>
          <p:nvPr/>
        </p:nvSpPr>
        <p:spPr>
          <a:xfrm>
            <a:off x="3508803" y="3396609"/>
            <a:ext cx="274777" cy="27477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endParaRPr>
          </a:p>
        </p:txBody>
      </p:sp>
      <p:sp>
        <p:nvSpPr>
          <p:cNvPr id="31" name="TextBox 22"/>
          <p:cNvSpPr txBox="1"/>
          <p:nvPr/>
        </p:nvSpPr>
        <p:spPr>
          <a:xfrm>
            <a:off x="8266837" y="5763157"/>
            <a:ext cx="877163" cy="369332"/>
          </a:xfrm>
          <a:prstGeom prst="rect">
            <a:avLst/>
          </a:prstGeom>
          <a:noFill/>
        </p:spPr>
        <p:txBody>
          <a:bodyPr wrap="square" rtlCol="0">
            <a:spAutoFit/>
          </a:bodyPr>
          <a:lstStyle/>
          <a:p>
            <a:r>
              <a:rPr lang="zh-CN" altLang="en-US" dirty="0" smtClean="0">
                <a:cs typeface="+mn-ea"/>
              </a:rPr>
              <a:t>延时符</a:t>
            </a:r>
            <a:endParaRPr lang="zh-CN" altLang="en-US" dirty="0">
              <a:cs typeface="+mn-ea"/>
            </a:endParaRPr>
          </a:p>
        </p:txBody>
      </p:sp>
    </p:spTree>
  </p:cSld>
  <p:clrMapOvr>
    <a:masterClrMapping/>
  </p:clrMapOvr>
  <p:transition spd="slow" advTm="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12" presetClass="entr" presetSubtype="8"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 calcmode="lin" valueType="num">
                                      <p:cBhvr additive="base">
                                        <p:cTn id="10" dur="500"/>
                                        <p:tgtEl>
                                          <p:spTgt spid="26"/>
                                        </p:tgtEl>
                                        <p:attrNameLst>
                                          <p:attrName>ppt_x</p:attrName>
                                        </p:attrNameLst>
                                      </p:cBhvr>
                                      <p:tavLst>
                                        <p:tav tm="0">
                                          <p:val>
                                            <p:strVal val="#ppt_x-#ppt_w*1.125000"/>
                                          </p:val>
                                        </p:tav>
                                        <p:tav tm="100000">
                                          <p:val>
                                            <p:strVal val="#ppt_x"/>
                                          </p:val>
                                        </p:tav>
                                      </p:tavLst>
                                    </p:anim>
                                    <p:animEffect transition="in" filter="wipe(right)">
                                      <p:cBhvr>
                                        <p:cTn id="11" dur="500"/>
                                        <p:tgtEl>
                                          <p:spTgt spid="26"/>
                                        </p:tgtEl>
                                      </p:cBhvr>
                                    </p:animEffect>
                                  </p:childTnLst>
                                </p:cTn>
                              </p:par>
                              <p:par>
                                <p:cTn id="12" presetID="12" presetClass="entr" presetSubtype="8" fill="hold" grpId="0" nodeType="withEffect">
                                  <p:stCondLst>
                                    <p:cond delay="0"/>
                                  </p:stCondLst>
                                  <p:childTnLst>
                                    <p:set>
                                      <p:cBhvr>
                                        <p:cTn id="13" dur="1" fill="hold">
                                          <p:stCondLst>
                                            <p:cond delay="0"/>
                                          </p:stCondLst>
                                        </p:cTn>
                                        <p:tgtEl>
                                          <p:spTgt spid="27"/>
                                        </p:tgtEl>
                                        <p:attrNameLst>
                                          <p:attrName>style.visibility</p:attrName>
                                        </p:attrNameLst>
                                      </p:cBhvr>
                                      <p:to>
                                        <p:strVal val="visible"/>
                                      </p:to>
                                    </p:set>
                                    <p:anim calcmode="lin" valueType="num">
                                      <p:cBhvr additive="base">
                                        <p:cTn id="14" dur="500"/>
                                        <p:tgtEl>
                                          <p:spTgt spid="27"/>
                                        </p:tgtEl>
                                        <p:attrNameLst>
                                          <p:attrName>ppt_x</p:attrName>
                                        </p:attrNameLst>
                                      </p:cBhvr>
                                      <p:tavLst>
                                        <p:tav tm="0">
                                          <p:val>
                                            <p:strVal val="#ppt_x-#ppt_w*1.125000"/>
                                          </p:val>
                                        </p:tav>
                                        <p:tav tm="100000">
                                          <p:val>
                                            <p:strVal val="#ppt_x"/>
                                          </p:val>
                                        </p:tav>
                                      </p:tavLst>
                                    </p:anim>
                                    <p:animEffect transition="in" filter="wipe(right)">
                                      <p:cBhvr>
                                        <p:cTn id="15" dur="500"/>
                                        <p:tgtEl>
                                          <p:spTgt spid="27"/>
                                        </p:tgtEl>
                                      </p:cBhvr>
                                    </p:animEffect>
                                  </p:childTnLst>
                                </p:cTn>
                              </p:par>
                              <p:par>
                                <p:cTn id="16" presetID="12" presetClass="entr" presetSubtype="8" fill="hold" grpId="0" nodeType="withEffect">
                                  <p:stCondLst>
                                    <p:cond delay="300"/>
                                  </p:stCondLst>
                                  <p:childTnLst>
                                    <p:set>
                                      <p:cBhvr>
                                        <p:cTn id="17" dur="1" fill="hold">
                                          <p:stCondLst>
                                            <p:cond delay="0"/>
                                          </p:stCondLst>
                                        </p:cTn>
                                        <p:tgtEl>
                                          <p:spTgt spid="22"/>
                                        </p:tgtEl>
                                        <p:attrNameLst>
                                          <p:attrName>style.visibility</p:attrName>
                                        </p:attrNameLst>
                                      </p:cBhvr>
                                      <p:to>
                                        <p:strVal val="visible"/>
                                      </p:to>
                                    </p:set>
                                    <p:anim calcmode="lin" valueType="num">
                                      <p:cBhvr additive="base">
                                        <p:cTn id="18" dur="500"/>
                                        <p:tgtEl>
                                          <p:spTgt spid="22"/>
                                        </p:tgtEl>
                                        <p:attrNameLst>
                                          <p:attrName>ppt_x</p:attrName>
                                        </p:attrNameLst>
                                      </p:cBhvr>
                                      <p:tavLst>
                                        <p:tav tm="0">
                                          <p:val>
                                            <p:strVal val="#ppt_x-#ppt_w*1.125000"/>
                                          </p:val>
                                        </p:tav>
                                        <p:tav tm="100000">
                                          <p:val>
                                            <p:strVal val="#ppt_x"/>
                                          </p:val>
                                        </p:tav>
                                      </p:tavLst>
                                    </p:anim>
                                    <p:animEffect transition="in" filter="wipe(right)">
                                      <p:cBhvr>
                                        <p:cTn id="19" dur="500"/>
                                        <p:tgtEl>
                                          <p:spTgt spid="22"/>
                                        </p:tgtEl>
                                      </p:cBhvr>
                                    </p:animEffect>
                                  </p:childTnLst>
                                </p:cTn>
                              </p:par>
                              <p:par>
                                <p:cTn id="20" presetID="12" presetClass="entr" presetSubtype="8" fill="hold" grpId="0" nodeType="withEffect">
                                  <p:stCondLst>
                                    <p:cond delay="30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p:tgtEl>
                                          <p:spTgt spid="23"/>
                                        </p:tgtEl>
                                        <p:attrNameLst>
                                          <p:attrName>ppt_x</p:attrName>
                                        </p:attrNameLst>
                                      </p:cBhvr>
                                      <p:tavLst>
                                        <p:tav tm="0">
                                          <p:val>
                                            <p:strVal val="#ppt_x-#ppt_w*1.125000"/>
                                          </p:val>
                                        </p:tav>
                                        <p:tav tm="100000">
                                          <p:val>
                                            <p:strVal val="#ppt_x"/>
                                          </p:val>
                                        </p:tav>
                                      </p:tavLst>
                                    </p:anim>
                                    <p:animEffect transition="in" filter="wipe(right)">
                                      <p:cBhvr>
                                        <p:cTn id="23" dur="500"/>
                                        <p:tgtEl>
                                          <p:spTgt spid="23"/>
                                        </p:tgtEl>
                                      </p:cBhvr>
                                    </p:animEffect>
                                  </p:childTnLst>
                                </p:cTn>
                              </p:par>
                              <p:par>
                                <p:cTn id="24" presetID="12" presetClass="entr" presetSubtype="8" fill="hold" grpId="0" nodeType="withEffect">
                                  <p:stCondLst>
                                    <p:cond delay="60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500"/>
                                        <p:tgtEl>
                                          <p:spTgt spid="24"/>
                                        </p:tgtEl>
                                        <p:attrNameLst>
                                          <p:attrName>ppt_x</p:attrName>
                                        </p:attrNameLst>
                                      </p:cBhvr>
                                      <p:tavLst>
                                        <p:tav tm="0">
                                          <p:val>
                                            <p:strVal val="#ppt_x-#ppt_w*1.125000"/>
                                          </p:val>
                                        </p:tav>
                                        <p:tav tm="100000">
                                          <p:val>
                                            <p:strVal val="#ppt_x"/>
                                          </p:val>
                                        </p:tav>
                                      </p:tavLst>
                                    </p:anim>
                                    <p:animEffect transition="in" filter="wipe(right)">
                                      <p:cBhvr>
                                        <p:cTn id="27" dur="500"/>
                                        <p:tgtEl>
                                          <p:spTgt spid="24"/>
                                        </p:tgtEl>
                                      </p:cBhvr>
                                    </p:animEffect>
                                  </p:childTnLst>
                                </p:cTn>
                              </p:par>
                              <p:par>
                                <p:cTn id="28" presetID="12" presetClass="entr" presetSubtype="8" fill="hold" grpId="0" nodeType="withEffect">
                                  <p:stCondLst>
                                    <p:cond delay="600"/>
                                  </p:stCondLst>
                                  <p:childTnLst>
                                    <p:set>
                                      <p:cBhvr>
                                        <p:cTn id="29" dur="1" fill="hold">
                                          <p:stCondLst>
                                            <p:cond delay="0"/>
                                          </p:stCondLst>
                                        </p:cTn>
                                        <p:tgtEl>
                                          <p:spTgt spid="25"/>
                                        </p:tgtEl>
                                        <p:attrNameLst>
                                          <p:attrName>style.visibility</p:attrName>
                                        </p:attrNameLst>
                                      </p:cBhvr>
                                      <p:to>
                                        <p:strVal val="visible"/>
                                      </p:to>
                                    </p:set>
                                    <p:anim calcmode="lin" valueType="num">
                                      <p:cBhvr additive="base">
                                        <p:cTn id="30" dur="500"/>
                                        <p:tgtEl>
                                          <p:spTgt spid="25"/>
                                        </p:tgtEl>
                                        <p:attrNameLst>
                                          <p:attrName>ppt_x</p:attrName>
                                        </p:attrNameLst>
                                      </p:cBhvr>
                                      <p:tavLst>
                                        <p:tav tm="0">
                                          <p:val>
                                            <p:strVal val="#ppt_x-#ppt_w*1.125000"/>
                                          </p:val>
                                        </p:tav>
                                        <p:tav tm="100000">
                                          <p:val>
                                            <p:strVal val="#ppt_x"/>
                                          </p:val>
                                        </p:tav>
                                      </p:tavLst>
                                    </p:anim>
                                    <p:animEffect transition="in" filter="wipe(right)">
                                      <p:cBhvr>
                                        <p:cTn id="31" dur="500"/>
                                        <p:tgtEl>
                                          <p:spTgt spid="25"/>
                                        </p:tgtEl>
                                      </p:cBhvr>
                                    </p:animEffect>
                                  </p:childTnLst>
                                </p:cTn>
                              </p:par>
                              <p:par>
                                <p:cTn id="32" presetID="12" presetClass="entr" presetSubtype="8" fill="hold" grpId="0" nodeType="withEffect">
                                  <p:stCondLst>
                                    <p:cond delay="0"/>
                                  </p:stCondLst>
                                  <p:childTnLst>
                                    <p:set>
                                      <p:cBhvr>
                                        <p:cTn id="33" dur="1" fill="hold">
                                          <p:stCondLst>
                                            <p:cond delay="0"/>
                                          </p:stCondLst>
                                        </p:cTn>
                                        <p:tgtEl>
                                          <p:spTgt spid="30"/>
                                        </p:tgtEl>
                                        <p:attrNameLst>
                                          <p:attrName>style.visibility</p:attrName>
                                        </p:attrNameLst>
                                      </p:cBhvr>
                                      <p:to>
                                        <p:strVal val="visible"/>
                                      </p:to>
                                    </p:set>
                                    <p:anim calcmode="lin" valueType="num">
                                      <p:cBhvr additive="base">
                                        <p:cTn id="34" dur="500"/>
                                        <p:tgtEl>
                                          <p:spTgt spid="30"/>
                                        </p:tgtEl>
                                        <p:attrNameLst>
                                          <p:attrName>ppt_x</p:attrName>
                                        </p:attrNameLst>
                                      </p:cBhvr>
                                      <p:tavLst>
                                        <p:tav tm="0">
                                          <p:val>
                                            <p:strVal val="#ppt_x-#ppt_w*1.125000"/>
                                          </p:val>
                                        </p:tav>
                                        <p:tav tm="100000">
                                          <p:val>
                                            <p:strVal val="#ppt_x"/>
                                          </p:val>
                                        </p:tav>
                                      </p:tavLst>
                                    </p:anim>
                                    <p:animEffect transition="in" filter="wipe(right)">
                                      <p:cBhvr>
                                        <p:cTn id="35" dur="500"/>
                                        <p:tgtEl>
                                          <p:spTgt spid="30"/>
                                        </p:tgtEl>
                                      </p:cBhvr>
                                    </p:animEffect>
                                  </p:childTnLst>
                                </p:cTn>
                              </p:par>
                              <p:par>
                                <p:cTn id="36" presetID="12" presetClass="entr" presetSubtype="8" fill="hold" grpId="0" nodeType="withEffect">
                                  <p:stCondLst>
                                    <p:cond delay="300"/>
                                  </p:stCondLst>
                                  <p:childTnLst>
                                    <p:set>
                                      <p:cBhvr>
                                        <p:cTn id="37" dur="1" fill="hold">
                                          <p:stCondLst>
                                            <p:cond delay="0"/>
                                          </p:stCondLst>
                                        </p:cTn>
                                        <p:tgtEl>
                                          <p:spTgt spid="28"/>
                                        </p:tgtEl>
                                        <p:attrNameLst>
                                          <p:attrName>style.visibility</p:attrName>
                                        </p:attrNameLst>
                                      </p:cBhvr>
                                      <p:to>
                                        <p:strVal val="visible"/>
                                      </p:to>
                                    </p:set>
                                    <p:anim calcmode="lin" valueType="num">
                                      <p:cBhvr additive="base">
                                        <p:cTn id="38" dur="500"/>
                                        <p:tgtEl>
                                          <p:spTgt spid="28"/>
                                        </p:tgtEl>
                                        <p:attrNameLst>
                                          <p:attrName>ppt_x</p:attrName>
                                        </p:attrNameLst>
                                      </p:cBhvr>
                                      <p:tavLst>
                                        <p:tav tm="0">
                                          <p:val>
                                            <p:strVal val="#ppt_x-#ppt_w*1.125000"/>
                                          </p:val>
                                        </p:tav>
                                        <p:tav tm="100000">
                                          <p:val>
                                            <p:strVal val="#ppt_x"/>
                                          </p:val>
                                        </p:tav>
                                      </p:tavLst>
                                    </p:anim>
                                    <p:animEffect transition="in" filter="wipe(right)">
                                      <p:cBhvr>
                                        <p:cTn id="39" dur="500"/>
                                        <p:tgtEl>
                                          <p:spTgt spid="28"/>
                                        </p:tgtEl>
                                      </p:cBhvr>
                                    </p:animEffect>
                                  </p:childTnLst>
                                </p:cTn>
                              </p:par>
                              <p:par>
                                <p:cTn id="40" presetID="12" presetClass="entr" presetSubtype="8" fill="hold" grpId="0" nodeType="withEffect">
                                  <p:stCondLst>
                                    <p:cond delay="600"/>
                                  </p:stCondLst>
                                  <p:childTnLst>
                                    <p:set>
                                      <p:cBhvr>
                                        <p:cTn id="41" dur="1" fill="hold">
                                          <p:stCondLst>
                                            <p:cond delay="0"/>
                                          </p:stCondLst>
                                        </p:cTn>
                                        <p:tgtEl>
                                          <p:spTgt spid="29"/>
                                        </p:tgtEl>
                                        <p:attrNameLst>
                                          <p:attrName>style.visibility</p:attrName>
                                        </p:attrNameLst>
                                      </p:cBhvr>
                                      <p:to>
                                        <p:strVal val="visible"/>
                                      </p:to>
                                    </p:set>
                                    <p:anim calcmode="lin" valueType="num">
                                      <p:cBhvr additive="base">
                                        <p:cTn id="42" dur="500"/>
                                        <p:tgtEl>
                                          <p:spTgt spid="29"/>
                                        </p:tgtEl>
                                        <p:attrNameLst>
                                          <p:attrName>ppt_x</p:attrName>
                                        </p:attrNameLst>
                                      </p:cBhvr>
                                      <p:tavLst>
                                        <p:tav tm="0">
                                          <p:val>
                                            <p:strVal val="#ppt_x-#ppt_w*1.125000"/>
                                          </p:val>
                                        </p:tav>
                                        <p:tav tm="100000">
                                          <p:val>
                                            <p:strVal val="#ppt_x"/>
                                          </p:val>
                                        </p:tav>
                                      </p:tavLst>
                                    </p:anim>
                                    <p:animEffect transition="in" filter="wipe(right)">
                                      <p:cBhvr>
                                        <p:cTn id="43" dur="500"/>
                                        <p:tgtEl>
                                          <p:spTgt spid="29"/>
                                        </p:tgtEl>
                                      </p:cBhvr>
                                    </p:animEffect>
                                  </p:childTnLst>
                                </p:cTn>
                              </p:par>
                            </p:childTnLst>
                          </p:cTn>
                        </p:par>
                        <p:par>
                          <p:cTn id="44" fill="hold">
                            <p:stCondLst>
                              <p:cond delay="500"/>
                            </p:stCondLst>
                            <p:childTnLst>
                              <p:par>
                                <p:cTn id="45" presetID="10" presetClass="entr" presetSubtype="0" fill="hold" grpId="0" nodeType="afterEffect">
                                  <p:stCondLst>
                                    <p:cond delay="0"/>
                                  </p:stCondLst>
                                  <p:childTnLst>
                                    <p:set>
                                      <p:cBhvr>
                                        <p:cTn id="46" dur="1" fill="hold">
                                          <p:stCondLst>
                                            <p:cond delay="0"/>
                                          </p:stCondLst>
                                        </p:cTn>
                                        <p:tgtEl>
                                          <p:spTgt spid="31"/>
                                        </p:tgtEl>
                                        <p:attrNameLst>
                                          <p:attrName>style.visibility</p:attrName>
                                        </p:attrNameLst>
                                      </p:cBhvr>
                                      <p:to>
                                        <p:strVal val="visible"/>
                                      </p:to>
                                    </p:set>
                                    <p:animEffect transition="in" filter="fade">
                                      <p:cBhvr>
                                        <p:cTn id="47" dur="2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2" grpId="0"/>
      <p:bldP spid="23" grpId="0"/>
      <p:bldP spid="24" grpId="0"/>
      <p:bldP spid="25" grpId="0"/>
      <p:bldP spid="26" grpId="0" animBg="1"/>
      <p:bldP spid="27" grpId="0" animBg="1"/>
      <p:bldP spid="28" grpId="0"/>
      <p:bldP spid="29" grpId="0"/>
      <p:bldP spid="30" grpId="0" animBg="1"/>
      <p:bldP spid="3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997414" y="99017"/>
            <a:ext cx="1364476" cy="400110"/>
          </a:xfrm>
          <a:prstGeom prst="rect">
            <a:avLst/>
          </a:prstGeom>
          <a:noFill/>
        </p:spPr>
        <p:txBody>
          <a:bodyPr wrap="none" rtlCol="0">
            <a:spAutoFit/>
          </a:bodyPr>
          <a:lstStyle/>
          <a:p>
            <a:r>
              <a:rPr lang="zh-CN" altLang="en-US" sz="2000" b="1" spc="300" dirty="0" smtClean="0">
                <a:solidFill>
                  <a:srgbClr val="00B0F0"/>
                </a:solidFill>
                <a:latin typeface="+mn-ea"/>
                <a:cs typeface="+mn-ea"/>
              </a:rPr>
              <a:t>研究思路</a:t>
            </a:r>
            <a:endParaRPr lang="zh-CN" altLang="en-US" sz="2000" b="1" spc="300" dirty="0">
              <a:solidFill>
                <a:srgbClr val="00B0F0"/>
              </a:solidFill>
              <a:latin typeface="+mn-ea"/>
              <a:cs typeface="+mn-ea"/>
            </a:endParaRPr>
          </a:p>
        </p:txBody>
      </p:sp>
      <p:sp>
        <p:nvSpPr>
          <p:cNvPr id="27" name="TextBox 26"/>
          <p:cNvSpPr txBox="1"/>
          <p:nvPr/>
        </p:nvSpPr>
        <p:spPr>
          <a:xfrm>
            <a:off x="2479373" y="160573"/>
            <a:ext cx="1976951" cy="338554"/>
          </a:xfrm>
          <a:prstGeom prst="rect">
            <a:avLst/>
          </a:prstGeom>
          <a:noFill/>
        </p:spPr>
        <p:txBody>
          <a:bodyPr wrap="none" rtlCol="0">
            <a:spAutoFit/>
          </a:bodyPr>
          <a:lstStyle/>
          <a:p>
            <a:r>
              <a:rPr lang="en-US" altLang="zh-CN" sz="1600" b="1" dirty="0">
                <a:solidFill>
                  <a:srgbClr val="00B0F0"/>
                </a:solidFill>
                <a:latin typeface="+mn-ea"/>
                <a:cs typeface="+mn-ea"/>
              </a:rPr>
              <a:t>RESEARCH IDEAS</a:t>
            </a:r>
            <a:endParaRPr lang="zh-CN" altLang="en-US" sz="1600" b="1" dirty="0">
              <a:solidFill>
                <a:srgbClr val="00B0F0"/>
              </a:solidFill>
              <a:latin typeface="+mn-ea"/>
              <a:cs typeface="+mn-ea"/>
            </a:endParaRPr>
          </a:p>
        </p:txBody>
      </p:sp>
      <p:cxnSp>
        <p:nvCxnSpPr>
          <p:cNvPr id="28" name="直接连接符 27"/>
          <p:cNvCxnSpPr/>
          <p:nvPr/>
        </p:nvCxnSpPr>
        <p:spPr>
          <a:xfrm>
            <a:off x="2395585" y="180986"/>
            <a:ext cx="0" cy="20859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709403" y="950663"/>
            <a:ext cx="8173340" cy="646331"/>
          </a:xfrm>
          <a:prstGeom prst="rect">
            <a:avLst/>
          </a:prstGeom>
          <a:noFill/>
        </p:spPr>
        <p:txBody>
          <a:bodyPr wrap="square" rtlCol="0">
            <a:spAutoFit/>
          </a:bodyPr>
          <a:lstStyle/>
          <a:p>
            <a:r>
              <a:rPr lang="zh-CN" altLang="en-US" sz="1200" dirty="0" smtClean="0">
                <a:latin typeface="+mn-ea"/>
                <a:cs typeface="+mn-ea"/>
              </a:rPr>
              <a:t>请您添加文字内容，内容详尽简要清晰足够表达标题，准确无误。添加文字内容，内容详尽简要清晰。请您添加文字内容，内容详尽简要清晰足够表达标题，准确无误。添加文字内容，内容详尽简要清晰。请您添加文字内容，内容详尽简要清晰足够表达标题，准确无误。添加文字内容，内容详尽简要清晰。</a:t>
            </a:r>
            <a:endParaRPr lang="en-US" altLang="zh-CN" sz="1200" dirty="0" smtClean="0">
              <a:latin typeface="+mn-ea"/>
              <a:cs typeface="+mn-ea"/>
            </a:endParaRPr>
          </a:p>
        </p:txBody>
      </p:sp>
      <p:sp>
        <p:nvSpPr>
          <p:cNvPr id="75" name="TextBox 74"/>
          <p:cNvSpPr txBox="1"/>
          <p:nvPr/>
        </p:nvSpPr>
        <p:spPr>
          <a:xfrm>
            <a:off x="10609990" y="6382589"/>
            <a:ext cx="877163" cy="369332"/>
          </a:xfrm>
          <a:prstGeom prst="rect">
            <a:avLst/>
          </a:prstGeom>
          <a:noFill/>
        </p:spPr>
        <p:txBody>
          <a:bodyPr wrap="none" rtlCol="0">
            <a:spAutoFit/>
          </a:bodyPr>
          <a:lstStyle/>
          <a:p>
            <a:r>
              <a:rPr lang="zh-CN" altLang="en-US" dirty="0" smtClean="0">
                <a:cs typeface="+mn-ea"/>
              </a:rPr>
              <a:t>延时符</a:t>
            </a:r>
            <a:endParaRPr lang="zh-CN" altLang="en-US" dirty="0">
              <a:cs typeface="+mn-ea"/>
            </a:endParaRPr>
          </a:p>
        </p:txBody>
      </p:sp>
      <p:sp>
        <p:nvSpPr>
          <p:cNvPr id="22" name="Freeform 29"/>
          <p:cNvSpPr>
            <a:spLocks noChangeAspect="1" noEditPoints="1"/>
          </p:cNvSpPr>
          <p:nvPr/>
        </p:nvSpPr>
        <p:spPr bwMode="auto">
          <a:xfrm>
            <a:off x="4305208" y="2749579"/>
            <a:ext cx="541420" cy="486000"/>
          </a:xfrm>
          <a:custGeom>
            <a:avLst/>
            <a:gdLst>
              <a:gd name="T0" fmla="*/ 124 w 254"/>
              <a:gd name="T1" fmla="*/ 162 h 228"/>
              <a:gd name="T2" fmla="*/ 105 w 254"/>
              <a:gd name="T3" fmla="*/ 162 h 228"/>
              <a:gd name="T4" fmla="*/ 105 w 254"/>
              <a:gd name="T5" fmla="*/ 178 h 228"/>
              <a:gd name="T6" fmla="*/ 124 w 254"/>
              <a:gd name="T7" fmla="*/ 178 h 228"/>
              <a:gd name="T8" fmla="*/ 124 w 254"/>
              <a:gd name="T9" fmla="*/ 162 h 228"/>
              <a:gd name="T10" fmla="*/ 43 w 254"/>
              <a:gd name="T11" fmla="*/ 109 h 228"/>
              <a:gd name="T12" fmla="*/ 129 w 254"/>
              <a:gd name="T13" fmla="*/ 26 h 228"/>
              <a:gd name="T14" fmla="*/ 212 w 254"/>
              <a:gd name="T15" fmla="*/ 109 h 228"/>
              <a:gd name="T16" fmla="*/ 55 w 254"/>
              <a:gd name="T17" fmla="*/ 109 h 228"/>
              <a:gd name="T18" fmla="*/ 43 w 254"/>
              <a:gd name="T19" fmla="*/ 109 h 228"/>
              <a:gd name="T20" fmla="*/ 129 w 254"/>
              <a:gd name="T21" fmla="*/ 0 h 228"/>
              <a:gd name="T22" fmla="*/ 121 w 254"/>
              <a:gd name="T23" fmla="*/ 7 h 228"/>
              <a:gd name="T24" fmla="*/ 15 w 254"/>
              <a:gd name="T25" fmla="*/ 112 h 228"/>
              <a:gd name="T26" fmla="*/ 0 w 254"/>
              <a:gd name="T27" fmla="*/ 128 h 228"/>
              <a:gd name="T28" fmla="*/ 53 w 254"/>
              <a:gd name="T29" fmla="*/ 128 h 228"/>
              <a:gd name="T30" fmla="*/ 53 w 254"/>
              <a:gd name="T31" fmla="*/ 228 h 228"/>
              <a:gd name="T32" fmla="*/ 69 w 254"/>
              <a:gd name="T33" fmla="*/ 228 h 228"/>
              <a:gd name="T34" fmla="*/ 69 w 254"/>
              <a:gd name="T35" fmla="*/ 128 h 228"/>
              <a:gd name="T36" fmla="*/ 181 w 254"/>
              <a:gd name="T37" fmla="*/ 128 h 228"/>
              <a:gd name="T38" fmla="*/ 181 w 254"/>
              <a:gd name="T39" fmla="*/ 228 h 228"/>
              <a:gd name="T40" fmla="*/ 197 w 254"/>
              <a:gd name="T41" fmla="*/ 228 h 228"/>
              <a:gd name="T42" fmla="*/ 197 w 254"/>
              <a:gd name="T43" fmla="*/ 128 h 228"/>
              <a:gd name="T44" fmla="*/ 254 w 254"/>
              <a:gd name="T45" fmla="*/ 128 h 228"/>
              <a:gd name="T46" fmla="*/ 240 w 254"/>
              <a:gd name="T47" fmla="*/ 112 h 228"/>
              <a:gd name="T48" fmla="*/ 242 w 254"/>
              <a:gd name="T49" fmla="*/ 109 h 228"/>
              <a:gd name="T50" fmla="*/ 240 w 254"/>
              <a:gd name="T51" fmla="*/ 112 h 228"/>
              <a:gd name="T52" fmla="*/ 133 w 254"/>
              <a:gd name="T53" fmla="*/ 7 h 228"/>
              <a:gd name="T54" fmla="*/ 129 w 254"/>
              <a:gd name="T55"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4" h="228">
                <a:moveTo>
                  <a:pt x="124" y="162"/>
                </a:moveTo>
                <a:lnTo>
                  <a:pt x="105" y="162"/>
                </a:lnTo>
                <a:lnTo>
                  <a:pt x="105" y="178"/>
                </a:lnTo>
                <a:lnTo>
                  <a:pt x="124" y="178"/>
                </a:lnTo>
                <a:lnTo>
                  <a:pt x="124" y="162"/>
                </a:lnTo>
                <a:close/>
                <a:moveTo>
                  <a:pt x="43" y="109"/>
                </a:moveTo>
                <a:lnTo>
                  <a:pt x="129" y="26"/>
                </a:lnTo>
                <a:lnTo>
                  <a:pt x="212" y="109"/>
                </a:lnTo>
                <a:lnTo>
                  <a:pt x="55" y="109"/>
                </a:lnTo>
                <a:lnTo>
                  <a:pt x="43" y="109"/>
                </a:lnTo>
                <a:close/>
                <a:moveTo>
                  <a:pt x="129" y="0"/>
                </a:moveTo>
                <a:lnTo>
                  <a:pt x="121" y="7"/>
                </a:lnTo>
                <a:lnTo>
                  <a:pt x="15" y="112"/>
                </a:lnTo>
                <a:lnTo>
                  <a:pt x="0" y="128"/>
                </a:lnTo>
                <a:lnTo>
                  <a:pt x="53" y="128"/>
                </a:lnTo>
                <a:lnTo>
                  <a:pt x="53" y="228"/>
                </a:lnTo>
                <a:lnTo>
                  <a:pt x="69" y="228"/>
                </a:lnTo>
                <a:lnTo>
                  <a:pt x="69" y="128"/>
                </a:lnTo>
                <a:lnTo>
                  <a:pt x="181" y="128"/>
                </a:lnTo>
                <a:lnTo>
                  <a:pt x="181" y="228"/>
                </a:lnTo>
                <a:lnTo>
                  <a:pt x="197" y="228"/>
                </a:lnTo>
                <a:lnTo>
                  <a:pt x="197" y="128"/>
                </a:lnTo>
                <a:lnTo>
                  <a:pt x="254" y="128"/>
                </a:lnTo>
                <a:lnTo>
                  <a:pt x="240" y="112"/>
                </a:lnTo>
                <a:lnTo>
                  <a:pt x="242" y="109"/>
                </a:lnTo>
                <a:lnTo>
                  <a:pt x="240" y="112"/>
                </a:lnTo>
                <a:lnTo>
                  <a:pt x="133" y="7"/>
                </a:lnTo>
                <a:lnTo>
                  <a:pt x="129" y="0"/>
                </a:lnTo>
                <a:close/>
              </a:path>
            </a:pathLst>
          </a:custGeom>
          <a:solidFill>
            <a:schemeClr val="tx1">
              <a:lumMod val="65000"/>
              <a:lumOff val="35000"/>
            </a:schemeClr>
          </a:solidFill>
          <a:ln w="12700">
            <a:solidFill>
              <a:schemeClr val="tx1">
                <a:lumMod val="75000"/>
                <a:lumOff val="25000"/>
              </a:schemeClr>
            </a:solidFill>
          </a:ln>
          <a:effectLst>
            <a:innerShdw blurRad="63500" dist="50800" dir="13500000">
              <a:prstClr val="black">
                <a:alpha val="50000"/>
              </a:prstClr>
            </a:innerShdw>
          </a:effectLst>
        </p:spPr>
        <p:txBody>
          <a:bodyPr vert="horz" wrap="square" lIns="68580" tIns="34290" rIns="68580" bIns="34290" numCol="1" anchor="t" anchorCtr="0" compatLnSpc="1"/>
          <a:lstStyle/>
          <a:p>
            <a:endParaRPr lang="zh-CN" altLang="en-US" sz="1015">
              <a:cs typeface="+mn-ea"/>
            </a:endParaRPr>
          </a:p>
        </p:txBody>
      </p:sp>
      <p:grpSp>
        <p:nvGrpSpPr>
          <p:cNvPr id="23" name="组合 22"/>
          <p:cNvGrpSpPr/>
          <p:nvPr/>
        </p:nvGrpSpPr>
        <p:grpSpPr>
          <a:xfrm>
            <a:off x="3269622" y="2108074"/>
            <a:ext cx="2635354" cy="2636987"/>
            <a:chOff x="3250572" y="1618201"/>
            <a:chExt cx="2635354" cy="2636987"/>
          </a:xfrm>
          <a:solidFill>
            <a:schemeClr val="accent1"/>
          </a:solidFill>
        </p:grpSpPr>
        <p:sp>
          <p:nvSpPr>
            <p:cNvPr id="29" name="Freeform 29"/>
            <p:cNvSpPr/>
            <p:nvPr/>
          </p:nvSpPr>
          <p:spPr bwMode="auto">
            <a:xfrm>
              <a:off x="3250572" y="2935993"/>
              <a:ext cx="1319188" cy="1319195"/>
            </a:xfrm>
            <a:custGeom>
              <a:avLst/>
              <a:gdLst>
                <a:gd name="T0" fmla="*/ 168 w 1187"/>
                <a:gd name="T1" fmla="*/ 0 h 1187"/>
                <a:gd name="T2" fmla="*/ 0 w 1187"/>
                <a:gd name="T3" fmla="*/ 0 h 1187"/>
                <a:gd name="T4" fmla="*/ 1187 w 1187"/>
                <a:gd name="T5" fmla="*/ 1187 h 1187"/>
                <a:gd name="T6" fmla="*/ 1187 w 1187"/>
                <a:gd name="T7" fmla="*/ 1019 h 1187"/>
                <a:gd name="T8" fmla="*/ 168 w 1187"/>
                <a:gd name="T9" fmla="*/ 0 h 1187"/>
              </a:gdLst>
              <a:ahLst/>
              <a:cxnLst>
                <a:cxn ang="0">
                  <a:pos x="T0" y="T1"/>
                </a:cxn>
                <a:cxn ang="0">
                  <a:pos x="T2" y="T3"/>
                </a:cxn>
                <a:cxn ang="0">
                  <a:pos x="T4" y="T5"/>
                </a:cxn>
                <a:cxn ang="0">
                  <a:pos x="T6" y="T7"/>
                </a:cxn>
                <a:cxn ang="0">
                  <a:pos x="T8" y="T9"/>
                </a:cxn>
              </a:cxnLst>
              <a:rect l="0" t="0" r="r" b="b"/>
              <a:pathLst>
                <a:path w="1187" h="1187">
                  <a:moveTo>
                    <a:pt x="168" y="0"/>
                  </a:moveTo>
                  <a:cubicBezTo>
                    <a:pt x="0" y="0"/>
                    <a:pt x="0" y="0"/>
                    <a:pt x="0" y="0"/>
                  </a:cubicBezTo>
                  <a:cubicBezTo>
                    <a:pt x="0" y="656"/>
                    <a:pt x="531" y="1187"/>
                    <a:pt x="1187" y="1187"/>
                  </a:cubicBezTo>
                  <a:cubicBezTo>
                    <a:pt x="1187" y="1019"/>
                    <a:pt x="1187" y="1019"/>
                    <a:pt x="1187" y="1019"/>
                  </a:cubicBezTo>
                  <a:cubicBezTo>
                    <a:pt x="624" y="1019"/>
                    <a:pt x="168" y="563"/>
                    <a:pt x="168" y="0"/>
                  </a:cubicBezTo>
                  <a:close/>
                </a:path>
              </a:pathLst>
            </a:custGeom>
            <a:solidFill>
              <a:srgbClr val="00B0F0"/>
            </a:solidFill>
            <a:ln>
              <a:noFill/>
            </a:ln>
            <a:effectLst/>
          </p:spPr>
          <p:txBody>
            <a:bodyPr vert="horz" wrap="square" lIns="68580" tIns="34290" rIns="68580" bIns="34290" numCol="1" anchor="t" anchorCtr="0" compatLnSpc="1"/>
            <a:lstStyle/>
            <a:p>
              <a:endParaRPr lang="zh-CN" altLang="en-US" sz="1015">
                <a:cs typeface="+mn-ea"/>
              </a:endParaRPr>
            </a:p>
          </p:txBody>
        </p:sp>
        <p:sp>
          <p:nvSpPr>
            <p:cNvPr id="30" name="Freeform 30"/>
            <p:cNvSpPr/>
            <p:nvPr/>
          </p:nvSpPr>
          <p:spPr bwMode="auto">
            <a:xfrm>
              <a:off x="4566738" y="1618201"/>
              <a:ext cx="1319188" cy="1319195"/>
            </a:xfrm>
            <a:custGeom>
              <a:avLst/>
              <a:gdLst>
                <a:gd name="T0" fmla="*/ 1019 w 1187"/>
                <a:gd name="T1" fmla="*/ 1187 h 1187"/>
                <a:gd name="T2" fmla="*/ 1187 w 1187"/>
                <a:gd name="T3" fmla="*/ 1187 h 1187"/>
                <a:gd name="T4" fmla="*/ 0 w 1187"/>
                <a:gd name="T5" fmla="*/ 0 h 1187"/>
                <a:gd name="T6" fmla="*/ 0 w 1187"/>
                <a:gd name="T7" fmla="*/ 168 h 1187"/>
                <a:gd name="T8" fmla="*/ 1019 w 1187"/>
                <a:gd name="T9" fmla="*/ 1187 h 1187"/>
              </a:gdLst>
              <a:ahLst/>
              <a:cxnLst>
                <a:cxn ang="0">
                  <a:pos x="T0" y="T1"/>
                </a:cxn>
                <a:cxn ang="0">
                  <a:pos x="T2" y="T3"/>
                </a:cxn>
                <a:cxn ang="0">
                  <a:pos x="T4" y="T5"/>
                </a:cxn>
                <a:cxn ang="0">
                  <a:pos x="T6" y="T7"/>
                </a:cxn>
                <a:cxn ang="0">
                  <a:pos x="T8" y="T9"/>
                </a:cxn>
              </a:cxnLst>
              <a:rect l="0" t="0" r="r" b="b"/>
              <a:pathLst>
                <a:path w="1187" h="1187">
                  <a:moveTo>
                    <a:pt x="1019" y="1187"/>
                  </a:moveTo>
                  <a:cubicBezTo>
                    <a:pt x="1187" y="1187"/>
                    <a:pt x="1187" y="1187"/>
                    <a:pt x="1187" y="1187"/>
                  </a:cubicBezTo>
                  <a:cubicBezTo>
                    <a:pt x="1187" y="531"/>
                    <a:pt x="656" y="0"/>
                    <a:pt x="0" y="0"/>
                  </a:cubicBezTo>
                  <a:cubicBezTo>
                    <a:pt x="0" y="168"/>
                    <a:pt x="0" y="168"/>
                    <a:pt x="0" y="168"/>
                  </a:cubicBezTo>
                  <a:cubicBezTo>
                    <a:pt x="563" y="168"/>
                    <a:pt x="1019" y="624"/>
                    <a:pt x="1019" y="1187"/>
                  </a:cubicBezTo>
                  <a:close/>
                </a:path>
              </a:pathLst>
            </a:custGeom>
            <a:solidFill>
              <a:srgbClr val="00B0F0"/>
            </a:solidFill>
            <a:ln>
              <a:noFill/>
            </a:ln>
            <a:effectLst/>
          </p:spPr>
          <p:txBody>
            <a:bodyPr vert="horz" wrap="square" lIns="68580" tIns="34290" rIns="68580" bIns="34290" numCol="1" anchor="t" anchorCtr="0" compatLnSpc="1"/>
            <a:lstStyle/>
            <a:p>
              <a:endParaRPr lang="zh-CN" altLang="en-US" sz="1015">
                <a:cs typeface="+mn-ea"/>
              </a:endParaRPr>
            </a:p>
          </p:txBody>
        </p:sp>
        <p:sp>
          <p:nvSpPr>
            <p:cNvPr id="31" name="Freeform 40"/>
            <p:cNvSpPr/>
            <p:nvPr/>
          </p:nvSpPr>
          <p:spPr bwMode="auto">
            <a:xfrm>
              <a:off x="3250572" y="1618201"/>
              <a:ext cx="1319188" cy="1319195"/>
            </a:xfrm>
            <a:custGeom>
              <a:avLst/>
              <a:gdLst>
                <a:gd name="T0" fmla="*/ 1187 w 1187"/>
                <a:gd name="T1" fmla="*/ 168 h 1187"/>
                <a:gd name="T2" fmla="*/ 1187 w 1187"/>
                <a:gd name="T3" fmla="*/ 0 h 1187"/>
                <a:gd name="T4" fmla="*/ 0 w 1187"/>
                <a:gd name="T5" fmla="*/ 1187 h 1187"/>
                <a:gd name="T6" fmla="*/ 168 w 1187"/>
                <a:gd name="T7" fmla="*/ 1187 h 1187"/>
                <a:gd name="T8" fmla="*/ 1187 w 1187"/>
                <a:gd name="T9" fmla="*/ 168 h 1187"/>
              </a:gdLst>
              <a:ahLst/>
              <a:cxnLst>
                <a:cxn ang="0">
                  <a:pos x="T0" y="T1"/>
                </a:cxn>
                <a:cxn ang="0">
                  <a:pos x="T2" y="T3"/>
                </a:cxn>
                <a:cxn ang="0">
                  <a:pos x="T4" y="T5"/>
                </a:cxn>
                <a:cxn ang="0">
                  <a:pos x="T6" y="T7"/>
                </a:cxn>
                <a:cxn ang="0">
                  <a:pos x="T8" y="T9"/>
                </a:cxn>
              </a:cxnLst>
              <a:rect l="0" t="0" r="r" b="b"/>
              <a:pathLst>
                <a:path w="1187" h="1187">
                  <a:moveTo>
                    <a:pt x="1187" y="168"/>
                  </a:moveTo>
                  <a:cubicBezTo>
                    <a:pt x="1187" y="0"/>
                    <a:pt x="1187" y="0"/>
                    <a:pt x="1187" y="0"/>
                  </a:cubicBezTo>
                  <a:cubicBezTo>
                    <a:pt x="531" y="0"/>
                    <a:pt x="0" y="531"/>
                    <a:pt x="0" y="1187"/>
                  </a:cubicBezTo>
                  <a:cubicBezTo>
                    <a:pt x="168" y="1187"/>
                    <a:pt x="168" y="1187"/>
                    <a:pt x="168" y="1187"/>
                  </a:cubicBezTo>
                  <a:cubicBezTo>
                    <a:pt x="168" y="624"/>
                    <a:pt x="624" y="168"/>
                    <a:pt x="1187" y="168"/>
                  </a:cubicBezTo>
                  <a:close/>
                </a:path>
              </a:pathLst>
            </a:custGeom>
            <a:solidFill>
              <a:srgbClr val="00B0F0"/>
            </a:solidFill>
            <a:ln>
              <a:noFill/>
            </a:ln>
            <a:effectLst/>
          </p:spPr>
          <p:txBody>
            <a:bodyPr vert="horz" wrap="square" lIns="68580" tIns="34290" rIns="68580" bIns="34290" numCol="1" anchor="t" anchorCtr="0" compatLnSpc="1"/>
            <a:lstStyle/>
            <a:p>
              <a:endParaRPr lang="zh-CN" altLang="en-US" sz="1015">
                <a:cs typeface="+mn-ea"/>
              </a:endParaRPr>
            </a:p>
          </p:txBody>
        </p:sp>
        <p:sp>
          <p:nvSpPr>
            <p:cNvPr id="32" name="Freeform 43"/>
            <p:cNvSpPr/>
            <p:nvPr/>
          </p:nvSpPr>
          <p:spPr bwMode="auto">
            <a:xfrm>
              <a:off x="4566738" y="2935993"/>
              <a:ext cx="1319188" cy="1319195"/>
            </a:xfrm>
            <a:custGeom>
              <a:avLst/>
              <a:gdLst>
                <a:gd name="T0" fmla="*/ 1187 w 1187"/>
                <a:gd name="T1" fmla="*/ 0 h 1187"/>
                <a:gd name="T2" fmla="*/ 1019 w 1187"/>
                <a:gd name="T3" fmla="*/ 0 h 1187"/>
                <a:gd name="T4" fmla="*/ 0 w 1187"/>
                <a:gd name="T5" fmla="*/ 1019 h 1187"/>
                <a:gd name="T6" fmla="*/ 0 w 1187"/>
                <a:gd name="T7" fmla="*/ 1187 h 1187"/>
                <a:gd name="T8" fmla="*/ 1187 w 1187"/>
                <a:gd name="T9" fmla="*/ 0 h 1187"/>
              </a:gdLst>
              <a:ahLst/>
              <a:cxnLst>
                <a:cxn ang="0">
                  <a:pos x="T0" y="T1"/>
                </a:cxn>
                <a:cxn ang="0">
                  <a:pos x="T2" y="T3"/>
                </a:cxn>
                <a:cxn ang="0">
                  <a:pos x="T4" y="T5"/>
                </a:cxn>
                <a:cxn ang="0">
                  <a:pos x="T6" y="T7"/>
                </a:cxn>
                <a:cxn ang="0">
                  <a:pos x="T8" y="T9"/>
                </a:cxn>
              </a:cxnLst>
              <a:rect l="0" t="0" r="r" b="b"/>
              <a:pathLst>
                <a:path w="1187" h="1187">
                  <a:moveTo>
                    <a:pt x="1187" y="0"/>
                  </a:moveTo>
                  <a:cubicBezTo>
                    <a:pt x="1019" y="0"/>
                    <a:pt x="1019" y="0"/>
                    <a:pt x="1019" y="0"/>
                  </a:cubicBezTo>
                  <a:cubicBezTo>
                    <a:pt x="1019" y="563"/>
                    <a:pt x="563" y="1019"/>
                    <a:pt x="0" y="1019"/>
                  </a:cubicBezTo>
                  <a:cubicBezTo>
                    <a:pt x="0" y="1187"/>
                    <a:pt x="0" y="1187"/>
                    <a:pt x="0" y="1187"/>
                  </a:cubicBezTo>
                  <a:cubicBezTo>
                    <a:pt x="656" y="1187"/>
                    <a:pt x="1187" y="656"/>
                    <a:pt x="1187" y="0"/>
                  </a:cubicBezTo>
                  <a:close/>
                </a:path>
              </a:pathLst>
            </a:custGeom>
            <a:solidFill>
              <a:srgbClr val="00B0F0"/>
            </a:solidFill>
            <a:ln>
              <a:noFill/>
            </a:ln>
            <a:effectLst/>
          </p:spPr>
          <p:txBody>
            <a:bodyPr vert="horz" wrap="square" lIns="68580" tIns="34290" rIns="68580" bIns="34290" numCol="1" anchor="t" anchorCtr="0" compatLnSpc="1"/>
            <a:lstStyle/>
            <a:p>
              <a:endParaRPr lang="zh-CN" altLang="en-US" sz="1015">
                <a:cs typeface="+mn-ea"/>
              </a:endParaRPr>
            </a:p>
          </p:txBody>
        </p:sp>
      </p:grpSp>
      <p:sp>
        <p:nvSpPr>
          <p:cNvPr id="33" name="Freeform 50"/>
          <p:cNvSpPr/>
          <p:nvPr/>
        </p:nvSpPr>
        <p:spPr bwMode="auto">
          <a:xfrm>
            <a:off x="4591941" y="2105212"/>
            <a:ext cx="1319188" cy="1319195"/>
          </a:xfrm>
          <a:custGeom>
            <a:avLst/>
            <a:gdLst>
              <a:gd name="T0" fmla="*/ 1019 w 1187"/>
              <a:gd name="T1" fmla="*/ 1187 h 1187"/>
              <a:gd name="T2" fmla="*/ 1187 w 1187"/>
              <a:gd name="T3" fmla="*/ 1187 h 1187"/>
              <a:gd name="T4" fmla="*/ 0 w 1187"/>
              <a:gd name="T5" fmla="*/ 0 h 1187"/>
              <a:gd name="T6" fmla="*/ 0 w 1187"/>
              <a:gd name="T7" fmla="*/ 168 h 1187"/>
              <a:gd name="T8" fmla="*/ 1019 w 1187"/>
              <a:gd name="T9" fmla="*/ 1187 h 1187"/>
            </a:gdLst>
            <a:ahLst/>
            <a:cxnLst>
              <a:cxn ang="0">
                <a:pos x="T0" y="T1"/>
              </a:cxn>
              <a:cxn ang="0">
                <a:pos x="T2" y="T3"/>
              </a:cxn>
              <a:cxn ang="0">
                <a:pos x="T4" y="T5"/>
              </a:cxn>
              <a:cxn ang="0">
                <a:pos x="T6" y="T7"/>
              </a:cxn>
              <a:cxn ang="0">
                <a:pos x="T8" y="T9"/>
              </a:cxn>
            </a:cxnLst>
            <a:rect l="0" t="0" r="r" b="b"/>
            <a:pathLst>
              <a:path w="1187" h="1187">
                <a:moveTo>
                  <a:pt x="1019" y="1187"/>
                </a:moveTo>
                <a:cubicBezTo>
                  <a:pt x="1187" y="1187"/>
                  <a:pt x="1187" y="1187"/>
                  <a:pt x="1187" y="1187"/>
                </a:cubicBezTo>
                <a:cubicBezTo>
                  <a:pt x="1187" y="531"/>
                  <a:pt x="656" y="0"/>
                  <a:pt x="0" y="0"/>
                </a:cubicBezTo>
                <a:cubicBezTo>
                  <a:pt x="0" y="168"/>
                  <a:pt x="0" y="168"/>
                  <a:pt x="0" y="168"/>
                </a:cubicBezTo>
                <a:cubicBezTo>
                  <a:pt x="563" y="168"/>
                  <a:pt x="1019" y="624"/>
                  <a:pt x="1019" y="1187"/>
                </a:cubicBezTo>
                <a:close/>
              </a:path>
            </a:pathLst>
          </a:custGeom>
          <a:noFill/>
          <a:ln w="15875" cap="flat">
            <a:noFill/>
            <a:prstDash val="solid"/>
            <a:miter lim="800000"/>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lstStyle/>
          <a:p>
            <a:endParaRPr lang="zh-CN" altLang="en-US" sz="1015">
              <a:cs typeface="+mn-ea"/>
            </a:endParaRPr>
          </a:p>
        </p:txBody>
      </p:sp>
      <p:sp>
        <p:nvSpPr>
          <p:cNvPr id="34" name="文本框 33"/>
          <p:cNvSpPr txBox="1"/>
          <p:nvPr/>
        </p:nvSpPr>
        <p:spPr>
          <a:xfrm>
            <a:off x="4981763" y="1821485"/>
            <a:ext cx="1415772" cy="461665"/>
          </a:xfrm>
          <a:prstGeom prst="rect">
            <a:avLst/>
          </a:prstGeom>
          <a:noFill/>
        </p:spPr>
        <p:txBody>
          <a:bodyPr wrap="none" rtlCol="0">
            <a:spAutoFit/>
          </a:bodyPr>
          <a:lstStyle/>
          <a:p>
            <a:r>
              <a:rPr lang="zh-CN" altLang="en-US" sz="1200" dirty="0">
                <a:latin typeface="+mn-ea"/>
                <a:cs typeface="+mn-ea"/>
              </a:rPr>
              <a:t>点击添加标题文字</a:t>
            </a:r>
            <a:endParaRPr lang="en-US" altLang="zh-CN" sz="1200" dirty="0">
              <a:latin typeface="+mn-ea"/>
              <a:cs typeface="+mn-ea"/>
            </a:endParaRPr>
          </a:p>
          <a:p>
            <a:r>
              <a:rPr lang="zh-CN" altLang="en-US" sz="1200" dirty="0">
                <a:latin typeface="+mn-ea"/>
                <a:cs typeface="+mn-ea"/>
              </a:rPr>
              <a:t>点击添加标题文字</a:t>
            </a:r>
            <a:endParaRPr lang="zh-CN" altLang="en-US" sz="1200" dirty="0">
              <a:latin typeface="+mn-ea"/>
              <a:cs typeface="+mn-ea"/>
            </a:endParaRPr>
          </a:p>
        </p:txBody>
      </p:sp>
      <p:sp>
        <p:nvSpPr>
          <p:cNvPr id="35" name="文本框 34"/>
          <p:cNvSpPr txBox="1"/>
          <p:nvPr/>
        </p:nvSpPr>
        <p:spPr>
          <a:xfrm>
            <a:off x="6235008" y="3237231"/>
            <a:ext cx="1415772" cy="461665"/>
          </a:xfrm>
          <a:prstGeom prst="rect">
            <a:avLst/>
          </a:prstGeom>
          <a:noFill/>
        </p:spPr>
        <p:txBody>
          <a:bodyPr wrap="none" rtlCol="0">
            <a:spAutoFit/>
          </a:bodyPr>
          <a:lstStyle/>
          <a:p>
            <a:r>
              <a:rPr lang="zh-CN" altLang="en-US" sz="1200" dirty="0">
                <a:latin typeface="+mn-ea"/>
                <a:cs typeface="+mn-ea"/>
              </a:rPr>
              <a:t>点击添加标题文字</a:t>
            </a:r>
            <a:endParaRPr lang="en-US" altLang="zh-CN" sz="1200" dirty="0">
              <a:latin typeface="+mn-ea"/>
              <a:cs typeface="+mn-ea"/>
            </a:endParaRPr>
          </a:p>
          <a:p>
            <a:r>
              <a:rPr lang="zh-CN" altLang="en-US" sz="1200" dirty="0">
                <a:latin typeface="+mn-ea"/>
                <a:cs typeface="+mn-ea"/>
              </a:rPr>
              <a:t>点击添加标题文字</a:t>
            </a:r>
            <a:endParaRPr lang="zh-CN" altLang="en-US" sz="1200" dirty="0">
              <a:latin typeface="+mn-ea"/>
              <a:cs typeface="+mn-ea"/>
            </a:endParaRPr>
          </a:p>
        </p:txBody>
      </p:sp>
      <p:sp>
        <p:nvSpPr>
          <p:cNvPr id="36" name="文本框 35"/>
          <p:cNvSpPr txBox="1"/>
          <p:nvPr/>
        </p:nvSpPr>
        <p:spPr>
          <a:xfrm>
            <a:off x="1497737" y="3237231"/>
            <a:ext cx="1415772" cy="461665"/>
          </a:xfrm>
          <a:prstGeom prst="rect">
            <a:avLst/>
          </a:prstGeom>
          <a:noFill/>
        </p:spPr>
        <p:txBody>
          <a:bodyPr wrap="none" rtlCol="0">
            <a:spAutoFit/>
          </a:bodyPr>
          <a:lstStyle/>
          <a:p>
            <a:r>
              <a:rPr lang="zh-CN" altLang="en-US" sz="1200" dirty="0">
                <a:latin typeface="+mn-ea"/>
                <a:cs typeface="+mn-ea"/>
              </a:rPr>
              <a:t>点击添加标题文字</a:t>
            </a:r>
            <a:endParaRPr lang="en-US" altLang="zh-CN" sz="1200" dirty="0">
              <a:latin typeface="+mn-ea"/>
              <a:cs typeface="+mn-ea"/>
            </a:endParaRPr>
          </a:p>
          <a:p>
            <a:r>
              <a:rPr lang="zh-CN" altLang="en-US" sz="1200" dirty="0">
                <a:latin typeface="+mn-ea"/>
                <a:cs typeface="+mn-ea"/>
              </a:rPr>
              <a:t>点击添加标题文字</a:t>
            </a:r>
            <a:endParaRPr lang="zh-CN" altLang="en-US" sz="1200" dirty="0">
              <a:latin typeface="+mn-ea"/>
              <a:cs typeface="+mn-ea"/>
            </a:endParaRPr>
          </a:p>
        </p:txBody>
      </p:sp>
      <p:sp>
        <p:nvSpPr>
          <p:cNvPr id="37" name="文本框 36"/>
          <p:cNvSpPr txBox="1"/>
          <p:nvPr/>
        </p:nvSpPr>
        <p:spPr>
          <a:xfrm>
            <a:off x="2810906" y="4681835"/>
            <a:ext cx="1415772" cy="461665"/>
          </a:xfrm>
          <a:prstGeom prst="rect">
            <a:avLst/>
          </a:prstGeom>
          <a:noFill/>
        </p:spPr>
        <p:txBody>
          <a:bodyPr wrap="none" rtlCol="0">
            <a:spAutoFit/>
          </a:bodyPr>
          <a:lstStyle/>
          <a:p>
            <a:r>
              <a:rPr lang="zh-CN" altLang="en-US" sz="1200" dirty="0">
                <a:latin typeface="+mn-ea"/>
                <a:cs typeface="+mn-ea"/>
              </a:rPr>
              <a:t>点击添加标题文字</a:t>
            </a:r>
            <a:endParaRPr lang="en-US" altLang="zh-CN" sz="1200" dirty="0">
              <a:latin typeface="+mn-ea"/>
              <a:cs typeface="+mn-ea"/>
            </a:endParaRPr>
          </a:p>
          <a:p>
            <a:r>
              <a:rPr lang="zh-CN" altLang="en-US" sz="1200" dirty="0">
                <a:latin typeface="+mn-ea"/>
                <a:cs typeface="+mn-ea"/>
              </a:rPr>
              <a:t>点击添加标题文字</a:t>
            </a:r>
            <a:endParaRPr lang="zh-CN" altLang="en-US" sz="1200" dirty="0">
              <a:latin typeface="+mn-ea"/>
              <a:cs typeface="+mn-ea"/>
            </a:endParaRPr>
          </a:p>
        </p:txBody>
      </p:sp>
      <p:sp>
        <p:nvSpPr>
          <p:cNvPr id="38" name="文本框 37"/>
          <p:cNvSpPr txBox="1"/>
          <p:nvPr/>
        </p:nvSpPr>
        <p:spPr>
          <a:xfrm>
            <a:off x="3728448" y="3312400"/>
            <a:ext cx="1723549" cy="553998"/>
          </a:xfrm>
          <a:prstGeom prst="rect">
            <a:avLst/>
          </a:prstGeom>
          <a:noFill/>
        </p:spPr>
        <p:txBody>
          <a:bodyPr wrap="none" rtlCol="0">
            <a:spAutoFit/>
          </a:bodyPr>
          <a:lstStyle/>
          <a:p>
            <a:r>
              <a:rPr lang="zh-CN" altLang="en-US" sz="1500" dirty="0">
                <a:latin typeface="+mn-ea"/>
                <a:cs typeface="+mn-ea"/>
              </a:rPr>
              <a:t>点击添加标题文字</a:t>
            </a:r>
            <a:endParaRPr lang="en-US" altLang="zh-CN" sz="1500" dirty="0">
              <a:latin typeface="+mn-ea"/>
              <a:cs typeface="+mn-ea"/>
            </a:endParaRPr>
          </a:p>
          <a:p>
            <a:r>
              <a:rPr lang="zh-CN" altLang="en-US" sz="1500" dirty="0">
                <a:latin typeface="+mn-ea"/>
                <a:cs typeface="+mn-ea"/>
              </a:rPr>
              <a:t>点击添加标题文字</a:t>
            </a:r>
            <a:endParaRPr lang="zh-CN" altLang="en-US" sz="1500" dirty="0">
              <a:latin typeface="+mn-ea"/>
              <a:cs typeface="+mn-ea"/>
            </a:endParaRPr>
          </a:p>
        </p:txBody>
      </p:sp>
      <p:grpSp>
        <p:nvGrpSpPr>
          <p:cNvPr id="39" name="组合 38"/>
          <p:cNvGrpSpPr/>
          <p:nvPr/>
        </p:nvGrpSpPr>
        <p:grpSpPr>
          <a:xfrm>
            <a:off x="4279388" y="1873014"/>
            <a:ext cx="683014" cy="615821"/>
            <a:chOff x="4260338" y="1383141"/>
            <a:chExt cx="683014" cy="615821"/>
          </a:xfrm>
        </p:grpSpPr>
        <p:sp>
          <p:nvSpPr>
            <p:cNvPr id="40" name="椭圆 39"/>
            <p:cNvSpPr/>
            <p:nvPr/>
          </p:nvSpPr>
          <p:spPr>
            <a:xfrm>
              <a:off x="4260338" y="1383141"/>
              <a:ext cx="615821" cy="615821"/>
            </a:xfrm>
            <a:prstGeom prst="ellipse">
              <a:avLst/>
            </a:prstGeom>
            <a:gradFill flip="none" rotWithShape="1">
              <a:gsLst>
                <a:gs pos="0">
                  <a:schemeClr val="bg1"/>
                </a:gs>
                <a:gs pos="100000">
                  <a:schemeClr val="bg1">
                    <a:lumMod val="50000"/>
                  </a:schemeClr>
                </a:gs>
              </a:gsLst>
              <a:lin ang="2700000" scaled="1"/>
              <a:tileRect/>
            </a:gradFill>
            <a:ln>
              <a:gradFill flip="none" rotWithShape="1">
                <a:gsLst>
                  <a:gs pos="0">
                    <a:schemeClr val="accent1">
                      <a:lumMod val="5000"/>
                      <a:lumOff val="95000"/>
                    </a:schemeClr>
                  </a:gs>
                  <a:gs pos="100000">
                    <a:schemeClr val="bg1">
                      <a:lumMod val="50000"/>
                    </a:schemeClr>
                  </a:gs>
                </a:gsLst>
                <a:lin ang="135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0070C0"/>
                </a:solidFill>
                <a:latin typeface="+mn-ea"/>
                <a:cs typeface="+mn-ea"/>
              </a:endParaRPr>
            </a:p>
          </p:txBody>
        </p:sp>
        <p:sp>
          <p:nvSpPr>
            <p:cNvPr id="41" name="文本框 40"/>
            <p:cNvSpPr txBox="1"/>
            <p:nvPr/>
          </p:nvSpPr>
          <p:spPr>
            <a:xfrm>
              <a:off x="4306639" y="1425594"/>
              <a:ext cx="636713" cy="553998"/>
            </a:xfrm>
            <a:prstGeom prst="rect">
              <a:avLst/>
            </a:prstGeom>
            <a:noFill/>
          </p:spPr>
          <p:txBody>
            <a:bodyPr wrap="none" rtlCol="0">
              <a:spAutoFit/>
            </a:bodyPr>
            <a:lstStyle/>
            <a:p>
              <a:r>
                <a:rPr lang="en-US" altLang="zh-CN" sz="3000" dirty="0">
                  <a:solidFill>
                    <a:srgbClr val="00B0F0"/>
                  </a:solidFill>
                  <a:latin typeface="+mn-ea"/>
                  <a:cs typeface="+mn-ea"/>
                </a:rPr>
                <a:t>01</a:t>
              </a:r>
              <a:endParaRPr lang="zh-CN" altLang="en-US" sz="3000" dirty="0">
                <a:solidFill>
                  <a:srgbClr val="00B0F0"/>
                </a:solidFill>
                <a:latin typeface="+mn-ea"/>
                <a:cs typeface="+mn-ea"/>
              </a:endParaRPr>
            </a:p>
          </p:txBody>
        </p:sp>
      </p:grpSp>
      <p:grpSp>
        <p:nvGrpSpPr>
          <p:cNvPr id="46" name="组合 45"/>
          <p:cNvGrpSpPr/>
          <p:nvPr/>
        </p:nvGrpSpPr>
        <p:grpSpPr>
          <a:xfrm>
            <a:off x="5572019" y="3146753"/>
            <a:ext cx="683014" cy="615821"/>
            <a:chOff x="5552969" y="2656880"/>
            <a:chExt cx="683014" cy="615821"/>
          </a:xfrm>
        </p:grpSpPr>
        <p:sp>
          <p:nvSpPr>
            <p:cNvPr id="48" name="椭圆 47"/>
            <p:cNvSpPr/>
            <p:nvPr/>
          </p:nvSpPr>
          <p:spPr>
            <a:xfrm>
              <a:off x="5552969" y="2656880"/>
              <a:ext cx="615821" cy="615821"/>
            </a:xfrm>
            <a:prstGeom prst="ellipse">
              <a:avLst/>
            </a:prstGeom>
            <a:gradFill flip="none" rotWithShape="1">
              <a:gsLst>
                <a:gs pos="0">
                  <a:schemeClr val="bg1"/>
                </a:gs>
                <a:gs pos="100000">
                  <a:schemeClr val="bg1">
                    <a:lumMod val="50000"/>
                  </a:schemeClr>
                </a:gs>
              </a:gsLst>
              <a:lin ang="2700000" scaled="1"/>
              <a:tileRect/>
            </a:gradFill>
            <a:ln>
              <a:gradFill flip="none" rotWithShape="1">
                <a:gsLst>
                  <a:gs pos="0">
                    <a:schemeClr val="accent1">
                      <a:lumMod val="5000"/>
                      <a:lumOff val="95000"/>
                    </a:schemeClr>
                  </a:gs>
                  <a:gs pos="100000">
                    <a:schemeClr val="bg1">
                      <a:lumMod val="50000"/>
                    </a:schemeClr>
                  </a:gs>
                </a:gsLst>
                <a:lin ang="135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0070C0"/>
                </a:solidFill>
                <a:latin typeface="+mn-ea"/>
                <a:cs typeface="+mn-ea"/>
              </a:endParaRPr>
            </a:p>
          </p:txBody>
        </p:sp>
        <p:sp>
          <p:nvSpPr>
            <p:cNvPr id="49" name="文本框 48"/>
            <p:cNvSpPr txBox="1"/>
            <p:nvPr/>
          </p:nvSpPr>
          <p:spPr>
            <a:xfrm>
              <a:off x="5599270" y="2699333"/>
              <a:ext cx="636713" cy="553998"/>
            </a:xfrm>
            <a:prstGeom prst="rect">
              <a:avLst/>
            </a:prstGeom>
            <a:noFill/>
          </p:spPr>
          <p:txBody>
            <a:bodyPr wrap="none" rtlCol="0">
              <a:spAutoFit/>
            </a:bodyPr>
            <a:lstStyle/>
            <a:p>
              <a:r>
                <a:rPr lang="en-US" altLang="zh-CN" sz="3000" dirty="0">
                  <a:solidFill>
                    <a:srgbClr val="00B0F0"/>
                  </a:solidFill>
                  <a:latin typeface="+mn-ea"/>
                  <a:cs typeface="+mn-ea"/>
                </a:rPr>
                <a:t>02</a:t>
              </a:r>
              <a:endParaRPr lang="zh-CN" altLang="en-US" sz="3000" dirty="0">
                <a:solidFill>
                  <a:srgbClr val="00B0F0"/>
                </a:solidFill>
                <a:latin typeface="+mn-ea"/>
                <a:cs typeface="+mn-ea"/>
              </a:endParaRPr>
            </a:p>
          </p:txBody>
        </p:sp>
      </p:grpSp>
      <p:grpSp>
        <p:nvGrpSpPr>
          <p:cNvPr id="50" name="组合 49"/>
          <p:cNvGrpSpPr/>
          <p:nvPr/>
        </p:nvGrpSpPr>
        <p:grpSpPr>
          <a:xfrm>
            <a:off x="4279388" y="4317670"/>
            <a:ext cx="683014" cy="615821"/>
            <a:chOff x="4260338" y="3827797"/>
            <a:chExt cx="683014" cy="615821"/>
          </a:xfrm>
        </p:grpSpPr>
        <p:sp>
          <p:nvSpPr>
            <p:cNvPr id="51" name="椭圆 50"/>
            <p:cNvSpPr/>
            <p:nvPr/>
          </p:nvSpPr>
          <p:spPr>
            <a:xfrm>
              <a:off x="4260338" y="3827797"/>
              <a:ext cx="615821" cy="615821"/>
            </a:xfrm>
            <a:prstGeom prst="ellipse">
              <a:avLst/>
            </a:prstGeom>
            <a:gradFill flip="none" rotWithShape="1">
              <a:gsLst>
                <a:gs pos="0">
                  <a:schemeClr val="bg1"/>
                </a:gs>
                <a:gs pos="100000">
                  <a:schemeClr val="bg1">
                    <a:lumMod val="50000"/>
                  </a:schemeClr>
                </a:gs>
              </a:gsLst>
              <a:lin ang="2700000" scaled="1"/>
              <a:tileRect/>
            </a:gradFill>
            <a:ln>
              <a:gradFill flip="none" rotWithShape="1">
                <a:gsLst>
                  <a:gs pos="0">
                    <a:schemeClr val="accent1">
                      <a:lumMod val="5000"/>
                      <a:lumOff val="95000"/>
                    </a:schemeClr>
                  </a:gs>
                  <a:gs pos="100000">
                    <a:schemeClr val="bg1">
                      <a:lumMod val="50000"/>
                    </a:schemeClr>
                  </a:gs>
                </a:gsLst>
                <a:lin ang="135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0070C0"/>
                </a:solidFill>
                <a:latin typeface="+mn-ea"/>
                <a:cs typeface="+mn-ea"/>
              </a:endParaRPr>
            </a:p>
          </p:txBody>
        </p:sp>
        <p:sp>
          <p:nvSpPr>
            <p:cNvPr id="52" name="文本框 51"/>
            <p:cNvSpPr txBox="1"/>
            <p:nvPr/>
          </p:nvSpPr>
          <p:spPr>
            <a:xfrm>
              <a:off x="4306639" y="3870250"/>
              <a:ext cx="636713" cy="553998"/>
            </a:xfrm>
            <a:prstGeom prst="rect">
              <a:avLst/>
            </a:prstGeom>
            <a:noFill/>
          </p:spPr>
          <p:txBody>
            <a:bodyPr wrap="none" rtlCol="0">
              <a:spAutoFit/>
            </a:bodyPr>
            <a:lstStyle/>
            <a:p>
              <a:r>
                <a:rPr lang="en-US" altLang="zh-CN" sz="3000" dirty="0">
                  <a:solidFill>
                    <a:srgbClr val="00B0F0"/>
                  </a:solidFill>
                  <a:latin typeface="+mn-ea"/>
                  <a:cs typeface="+mn-ea"/>
                </a:rPr>
                <a:t>03</a:t>
              </a:r>
              <a:endParaRPr lang="zh-CN" altLang="en-US" sz="3000" dirty="0">
                <a:solidFill>
                  <a:srgbClr val="00B0F0"/>
                </a:solidFill>
                <a:latin typeface="+mn-ea"/>
                <a:cs typeface="+mn-ea"/>
              </a:endParaRPr>
            </a:p>
          </p:txBody>
        </p:sp>
      </p:grpSp>
      <p:grpSp>
        <p:nvGrpSpPr>
          <p:cNvPr id="53" name="组合 52"/>
          <p:cNvGrpSpPr/>
          <p:nvPr/>
        </p:nvGrpSpPr>
        <p:grpSpPr>
          <a:xfrm>
            <a:off x="3003974" y="3146753"/>
            <a:ext cx="683014" cy="615821"/>
            <a:chOff x="2984924" y="2656880"/>
            <a:chExt cx="683014" cy="615821"/>
          </a:xfrm>
        </p:grpSpPr>
        <p:sp>
          <p:nvSpPr>
            <p:cNvPr id="54" name="椭圆 53"/>
            <p:cNvSpPr/>
            <p:nvPr/>
          </p:nvSpPr>
          <p:spPr>
            <a:xfrm>
              <a:off x="2984924" y="2656880"/>
              <a:ext cx="615821" cy="615821"/>
            </a:xfrm>
            <a:prstGeom prst="ellipse">
              <a:avLst/>
            </a:prstGeom>
            <a:gradFill flip="none" rotWithShape="1">
              <a:gsLst>
                <a:gs pos="0">
                  <a:schemeClr val="bg1"/>
                </a:gs>
                <a:gs pos="100000">
                  <a:schemeClr val="bg1">
                    <a:lumMod val="50000"/>
                  </a:schemeClr>
                </a:gs>
              </a:gsLst>
              <a:lin ang="2700000" scaled="1"/>
              <a:tileRect/>
            </a:gradFill>
            <a:ln>
              <a:gradFill flip="none" rotWithShape="1">
                <a:gsLst>
                  <a:gs pos="0">
                    <a:schemeClr val="accent1">
                      <a:lumMod val="5000"/>
                      <a:lumOff val="95000"/>
                    </a:schemeClr>
                  </a:gs>
                  <a:gs pos="100000">
                    <a:schemeClr val="bg1">
                      <a:lumMod val="50000"/>
                    </a:schemeClr>
                  </a:gs>
                </a:gsLst>
                <a:lin ang="135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0070C0"/>
                </a:solidFill>
                <a:latin typeface="+mn-ea"/>
                <a:cs typeface="+mn-ea"/>
              </a:endParaRPr>
            </a:p>
          </p:txBody>
        </p:sp>
        <p:sp>
          <p:nvSpPr>
            <p:cNvPr id="55" name="文本框 54"/>
            <p:cNvSpPr txBox="1"/>
            <p:nvPr/>
          </p:nvSpPr>
          <p:spPr>
            <a:xfrm>
              <a:off x="3031225" y="2699333"/>
              <a:ext cx="636713" cy="553998"/>
            </a:xfrm>
            <a:prstGeom prst="rect">
              <a:avLst/>
            </a:prstGeom>
            <a:noFill/>
          </p:spPr>
          <p:txBody>
            <a:bodyPr wrap="none" rtlCol="0">
              <a:spAutoFit/>
            </a:bodyPr>
            <a:lstStyle/>
            <a:p>
              <a:r>
                <a:rPr lang="en-US" altLang="zh-CN" sz="3000" dirty="0">
                  <a:solidFill>
                    <a:srgbClr val="00B0F0"/>
                  </a:solidFill>
                  <a:latin typeface="+mn-ea"/>
                  <a:cs typeface="+mn-ea"/>
                </a:rPr>
                <a:t>04</a:t>
              </a:r>
              <a:endParaRPr lang="zh-CN" altLang="en-US" sz="3000" dirty="0">
                <a:solidFill>
                  <a:srgbClr val="00B0F0"/>
                </a:solidFill>
                <a:latin typeface="+mn-ea"/>
                <a:cs typeface="+mn-ea"/>
              </a:endParaRPr>
            </a:p>
          </p:txBody>
        </p:sp>
      </p:grpSp>
    </p:spTree>
    <p:custDataLst>
      <p:tags r:id="rId1"/>
    </p:custData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ppt_x</p:attrName>
                                        </p:attrNameLst>
                                      </p:cBhvr>
                                      <p:tavLst>
                                        <p:tav tm="0">
                                          <p:val>
                                            <p:strVal val="#ppt_x-#ppt_w*1.125000"/>
                                          </p:val>
                                        </p:tav>
                                        <p:tav tm="100000">
                                          <p:val>
                                            <p:strVal val="#ppt_x"/>
                                          </p:val>
                                        </p:tav>
                                      </p:tavLst>
                                    </p:anim>
                                    <p:animEffect transition="in" filter="wipe(right)">
                                      <p:cBhvr>
                                        <p:cTn id="12" dur="500"/>
                                        <p:tgtEl>
                                          <p:spTgt spid="2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p:tgtEl>
                                          <p:spTgt spid="27"/>
                                        </p:tgtEl>
                                        <p:attrNameLst>
                                          <p:attrName>ppt_x</p:attrName>
                                        </p:attrNameLst>
                                      </p:cBhvr>
                                      <p:tavLst>
                                        <p:tav tm="0">
                                          <p:val>
                                            <p:strVal val="#ppt_x-#ppt_w*1.125000"/>
                                          </p:val>
                                        </p:tav>
                                        <p:tav tm="100000">
                                          <p:val>
                                            <p:strVal val="#ppt_x"/>
                                          </p:val>
                                        </p:tav>
                                      </p:tavLst>
                                    </p:anim>
                                    <p:animEffect transition="in" filter="wipe(right)">
                                      <p:cBhvr>
                                        <p:cTn id="16" dur="500"/>
                                        <p:tgtEl>
                                          <p:spTgt spid="27"/>
                                        </p:tgtEl>
                                      </p:cBhvr>
                                    </p:animEffect>
                                  </p:childTnLst>
                                </p:cTn>
                              </p:par>
                            </p:childTnLst>
                          </p:cTn>
                        </p:par>
                        <p:par>
                          <p:cTn id="17" fill="hold">
                            <p:stCondLst>
                              <p:cond delay="500"/>
                            </p:stCondLst>
                            <p:childTnLst>
                              <p:par>
                                <p:cTn id="18" presetID="18" presetClass="entr" presetSubtype="3" fill="hold" grpId="0" nodeType="after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strips(upRight)">
                                      <p:cBhvr>
                                        <p:cTn id="20" dur="500"/>
                                        <p:tgtEl>
                                          <p:spTgt spid="42"/>
                                        </p:tgtEl>
                                      </p:cBhvr>
                                    </p:animEffect>
                                  </p:childTnLst>
                                </p:cTn>
                              </p:par>
                            </p:childTnLst>
                          </p:cTn>
                        </p:par>
                        <p:par>
                          <p:cTn id="21" fill="hold">
                            <p:stCondLst>
                              <p:cond delay="1000"/>
                            </p:stCondLst>
                            <p:childTnLst>
                              <p:par>
                                <p:cTn id="22" presetID="53" presetClass="entr" presetSubtype="16"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p:cTn id="24" dur="500" fill="hold"/>
                                        <p:tgtEl>
                                          <p:spTgt spid="22"/>
                                        </p:tgtEl>
                                        <p:attrNameLst>
                                          <p:attrName>ppt_w</p:attrName>
                                        </p:attrNameLst>
                                      </p:cBhvr>
                                      <p:tavLst>
                                        <p:tav tm="0">
                                          <p:val>
                                            <p:fltVal val="0"/>
                                          </p:val>
                                        </p:tav>
                                        <p:tav tm="100000">
                                          <p:val>
                                            <p:strVal val="#ppt_w"/>
                                          </p:val>
                                        </p:tav>
                                      </p:tavLst>
                                    </p:anim>
                                    <p:anim calcmode="lin" valueType="num">
                                      <p:cBhvr>
                                        <p:cTn id="25" dur="500" fill="hold"/>
                                        <p:tgtEl>
                                          <p:spTgt spid="22"/>
                                        </p:tgtEl>
                                        <p:attrNameLst>
                                          <p:attrName>ppt_h</p:attrName>
                                        </p:attrNameLst>
                                      </p:cBhvr>
                                      <p:tavLst>
                                        <p:tav tm="0">
                                          <p:val>
                                            <p:fltVal val="0"/>
                                          </p:val>
                                        </p:tav>
                                        <p:tav tm="100000">
                                          <p:val>
                                            <p:strVal val="#ppt_h"/>
                                          </p:val>
                                        </p:tav>
                                      </p:tavLst>
                                    </p:anim>
                                    <p:animEffect transition="in" filter="fade">
                                      <p:cBhvr>
                                        <p:cTn id="26" dur="500"/>
                                        <p:tgtEl>
                                          <p:spTgt spid="2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anim calcmode="lin" valueType="num">
                                      <p:cBhvr>
                                        <p:cTn id="29" dur="500" fill="hold"/>
                                        <p:tgtEl>
                                          <p:spTgt spid="38"/>
                                        </p:tgtEl>
                                        <p:attrNameLst>
                                          <p:attrName>ppt_w</p:attrName>
                                        </p:attrNameLst>
                                      </p:cBhvr>
                                      <p:tavLst>
                                        <p:tav tm="0">
                                          <p:val>
                                            <p:fltVal val="0"/>
                                          </p:val>
                                        </p:tav>
                                        <p:tav tm="100000">
                                          <p:val>
                                            <p:strVal val="#ppt_w"/>
                                          </p:val>
                                        </p:tav>
                                      </p:tavLst>
                                    </p:anim>
                                    <p:anim calcmode="lin" valueType="num">
                                      <p:cBhvr>
                                        <p:cTn id="30" dur="500" fill="hold"/>
                                        <p:tgtEl>
                                          <p:spTgt spid="38"/>
                                        </p:tgtEl>
                                        <p:attrNameLst>
                                          <p:attrName>ppt_h</p:attrName>
                                        </p:attrNameLst>
                                      </p:cBhvr>
                                      <p:tavLst>
                                        <p:tav tm="0">
                                          <p:val>
                                            <p:fltVal val="0"/>
                                          </p:val>
                                        </p:tav>
                                        <p:tav tm="100000">
                                          <p:val>
                                            <p:strVal val="#ppt_h"/>
                                          </p:val>
                                        </p:tav>
                                      </p:tavLst>
                                    </p:anim>
                                    <p:animEffect transition="in" filter="fade">
                                      <p:cBhvr>
                                        <p:cTn id="31" dur="500"/>
                                        <p:tgtEl>
                                          <p:spTgt spid="38"/>
                                        </p:tgtEl>
                                      </p:cBhvr>
                                    </p:animEffect>
                                  </p:childTnLst>
                                </p:cTn>
                              </p:par>
                            </p:childTnLst>
                          </p:cTn>
                        </p:par>
                        <p:par>
                          <p:cTn id="32" fill="hold">
                            <p:stCondLst>
                              <p:cond delay="1500"/>
                            </p:stCondLst>
                            <p:childTnLst>
                              <p:par>
                                <p:cTn id="33" presetID="21" presetClass="entr" presetSubtype="1" fill="hold" nodeType="after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wheel(1)">
                                      <p:cBhvr>
                                        <p:cTn id="35" dur="2000"/>
                                        <p:tgtEl>
                                          <p:spTgt spid="2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50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500"/>
                                        <p:tgtEl>
                                          <p:spTgt spid="39"/>
                                        </p:tgtEl>
                                      </p:cBhvr>
                                    </p:animEffect>
                                  </p:childTnLst>
                                </p:cTn>
                              </p:par>
                              <p:par>
                                <p:cTn id="41" presetID="10" presetClass="entr" presetSubtype="0" fill="hold" nodeType="withEffect">
                                  <p:stCondLst>
                                    <p:cond delay="50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500"/>
                                        <p:tgtEl>
                                          <p:spTgt spid="46"/>
                                        </p:tgtEl>
                                      </p:cBhvr>
                                    </p:animEffect>
                                  </p:childTnLst>
                                </p:cTn>
                              </p:par>
                              <p:par>
                                <p:cTn id="44" presetID="10" presetClass="entr" presetSubtype="0" fill="hold" nodeType="withEffect">
                                  <p:stCondLst>
                                    <p:cond delay="500"/>
                                  </p:stCondLst>
                                  <p:childTnLst>
                                    <p:set>
                                      <p:cBhvr>
                                        <p:cTn id="45" dur="1" fill="hold">
                                          <p:stCondLst>
                                            <p:cond delay="0"/>
                                          </p:stCondLst>
                                        </p:cTn>
                                        <p:tgtEl>
                                          <p:spTgt spid="50"/>
                                        </p:tgtEl>
                                        <p:attrNameLst>
                                          <p:attrName>style.visibility</p:attrName>
                                        </p:attrNameLst>
                                      </p:cBhvr>
                                      <p:to>
                                        <p:strVal val="visible"/>
                                      </p:to>
                                    </p:set>
                                    <p:animEffect transition="in" filter="fade">
                                      <p:cBhvr>
                                        <p:cTn id="46" dur="500"/>
                                        <p:tgtEl>
                                          <p:spTgt spid="50"/>
                                        </p:tgtEl>
                                      </p:cBhvr>
                                    </p:animEffect>
                                  </p:childTnLst>
                                </p:cTn>
                              </p:par>
                              <p:par>
                                <p:cTn id="47" presetID="10" presetClass="entr" presetSubtype="0" fill="hold" nodeType="withEffect">
                                  <p:stCondLst>
                                    <p:cond delay="500"/>
                                  </p:stCondLst>
                                  <p:childTnLst>
                                    <p:set>
                                      <p:cBhvr>
                                        <p:cTn id="48" dur="1" fill="hold">
                                          <p:stCondLst>
                                            <p:cond delay="0"/>
                                          </p:stCondLst>
                                        </p:cTn>
                                        <p:tgtEl>
                                          <p:spTgt spid="53"/>
                                        </p:tgtEl>
                                        <p:attrNameLst>
                                          <p:attrName>style.visibility</p:attrName>
                                        </p:attrNameLst>
                                      </p:cBhvr>
                                      <p:to>
                                        <p:strVal val="visible"/>
                                      </p:to>
                                    </p:set>
                                    <p:animEffect transition="in" filter="fade">
                                      <p:cBhvr>
                                        <p:cTn id="49" dur="500"/>
                                        <p:tgtEl>
                                          <p:spTgt spid="53"/>
                                        </p:tgtEl>
                                      </p:cBhvr>
                                    </p:animEffect>
                                  </p:childTnLst>
                                </p:cTn>
                              </p:par>
                              <p:par>
                                <p:cTn id="50" presetID="0" presetClass="path" presetSubtype="0" accel="50000" decel="50000" fill="hold" nodeType="withEffect">
                                  <p:stCondLst>
                                    <p:cond delay="0"/>
                                  </p:stCondLst>
                                  <p:childTnLst>
                                    <p:animMotion origin="layout" path="M 0.00278 0.24661 L 0.00278 0.24661 C 0.0033 0.23828 0.00365 0.22994 0.00417 0.22192 C 0.00451 0.21852 0.00556 0.21513 0.00556 0.21204 C 0.00556 0.18025 0.00608 0.18488 0.00278 0.1676 C 0.00243 0.15525 0.00261 0.1426 0.00139 0.13056 C 0.00122 0.12686 -0.00104 0.12408 -0.00139 0.12068 C -0.00243 0.10432 -0.00208 0.08766 -0.00278 0.0713 C -0.00312 0.06111 -0.00364 0.05155 -0.00399 0.04167 C -0.00364 0.03334 -0.00347 0.025 -0.00278 0.01698 C 0.00017 -0.0108 1.94444E-6 0.00926 1.94444E-6 -0.0003 L 1.94444E-6 -0.0003 " pathEditMode="relative" ptsTypes="AAAAAAAAAAAA">
                                      <p:cBhvr>
                                        <p:cTn id="51" dur="2000" fill="hold"/>
                                        <p:tgtEl>
                                          <p:spTgt spid="39"/>
                                        </p:tgtEl>
                                        <p:attrNameLst>
                                          <p:attrName>ppt_x</p:attrName>
                                          <p:attrName>ppt_y</p:attrName>
                                        </p:attrNameLst>
                                      </p:cBhvr>
                                    </p:animMotion>
                                  </p:childTnLst>
                                </p:cTn>
                              </p:par>
                              <p:par>
                                <p:cTn id="52" presetID="0" presetClass="path" presetSubtype="0" accel="50000" decel="50000" fill="hold" nodeType="withEffect">
                                  <p:stCondLst>
                                    <p:cond delay="0"/>
                                  </p:stCondLst>
                                  <p:childTnLst>
                                    <p:animMotion origin="layout" path="M -0.14027 -0.00277 L -0.14027 -0.00277 L -0.04027 -0.0003 C -0.03663 -0.0003 -0.03298 0.00216 -0.02916 0.00216 C -0.02552 0.00216 -0.02187 -6.17284E-7 -0.01805 -0.0003 C -0.01215 -0.00092 -0.00607 -0.0003 -2.22222E-6 -0.0003 L -2.22222E-6 -0.0003 " pathEditMode="relative" ptsTypes="AAAAAAA">
                                      <p:cBhvr>
                                        <p:cTn id="53" dur="2000" fill="hold"/>
                                        <p:tgtEl>
                                          <p:spTgt spid="46"/>
                                        </p:tgtEl>
                                        <p:attrNameLst>
                                          <p:attrName>ppt_x</p:attrName>
                                          <p:attrName>ppt_y</p:attrName>
                                        </p:attrNameLst>
                                      </p:cBhvr>
                                    </p:animMotion>
                                  </p:childTnLst>
                                </p:cTn>
                              </p:par>
                              <p:par>
                                <p:cTn id="54" presetID="0" presetClass="path" presetSubtype="0" accel="50000" decel="50000" fill="hold" nodeType="withEffect">
                                  <p:stCondLst>
                                    <p:cond delay="0"/>
                                  </p:stCondLst>
                                  <p:childTnLst>
                                    <p:animMotion origin="layout" path="M 0.00556 -0.23981 L 0.00556 -0.23981 C 0.00503 -0.21604 0.00469 -0.19228 0.00417 -0.1682 C 0.00313 -0.12623 0.00451 -0.13919 0.00139 -0.11635 L 2.77778E-6 -0.0003 L 2.77778E-6 -0.0003 " pathEditMode="relative" ptsTypes="AAAAAA">
                                      <p:cBhvr>
                                        <p:cTn id="55" dur="2000" fill="hold"/>
                                        <p:tgtEl>
                                          <p:spTgt spid="50"/>
                                        </p:tgtEl>
                                        <p:attrNameLst>
                                          <p:attrName>ppt_x</p:attrName>
                                          <p:attrName>ppt_y</p:attrName>
                                        </p:attrNameLst>
                                      </p:cBhvr>
                                    </p:animMotion>
                                  </p:childTnLst>
                                </p:cTn>
                              </p:par>
                              <p:par>
                                <p:cTn id="56" presetID="0" presetClass="path" presetSubtype="0" accel="50000" decel="50000" fill="hold" nodeType="withEffect">
                                  <p:stCondLst>
                                    <p:cond delay="0"/>
                                  </p:stCondLst>
                                  <p:childTnLst>
                                    <p:animMotion origin="layout" path="M 0.14722 -0.00524 L 0.14722 -0.00524 C 0.13785 -0.00617 0.12865 -0.00771 0.11945 -0.00771 C 0.08177 -0.00771 0.04427 -0.00709 0.00695 -0.00524 C 0.00538 -0.00524 0.004 -0.00401 0.00278 -0.00277 C 0.00174 -0.00215 0.00087 -0.00123 -2.77778E-6 -0.0003 L -2.77778E-6 -0.0003 " pathEditMode="relative" ptsTypes="AAAAAAA">
                                      <p:cBhvr>
                                        <p:cTn id="57" dur="2000" fill="hold"/>
                                        <p:tgtEl>
                                          <p:spTgt spid="53"/>
                                        </p:tgtEl>
                                        <p:attrNameLst>
                                          <p:attrName>ppt_x</p:attrName>
                                          <p:attrName>ppt_y</p:attrName>
                                        </p:attrNameLst>
                                      </p:cBhvr>
                                    </p:animMotion>
                                  </p:childTnLst>
                                </p:cTn>
                              </p:par>
                            </p:childTnLst>
                          </p:cTn>
                        </p:par>
                        <p:par>
                          <p:cTn id="58" fill="hold">
                            <p:stCondLst>
                              <p:cond delay="1000"/>
                            </p:stCondLst>
                            <p:childTnLst>
                              <p:par>
                                <p:cTn id="59" presetID="42" presetClass="entr" presetSubtype="0" fill="hold" grpId="0" nodeType="afterEffect">
                                  <p:stCondLst>
                                    <p:cond delay="0"/>
                                  </p:stCondLst>
                                  <p:childTnLst>
                                    <p:set>
                                      <p:cBhvr>
                                        <p:cTn id="60" dur="1" fill="hold">
                                          <p:stCondLst>
                                            <p:cond delay="0"/>
                                          </p:stCondLst>
                                        </p:cTn>
                                        <p:tgtEl>
                                          <p:spTgt spid="35"/>
                                        </p:tgtEl>
                                        <p:attrNameLst>
                                          <p:attrName>style.visibility</p:attrName>
                                        </p:attrNameLst>
                                      </p:cBhvr>
                                      <p:to>
                                        <p:strVal val="visible"/>
                                      </p:to>
                                    </p:set>
                                    <p:animEffect transition="in" filter="fade">
                                      <p:cBhvr>
                                        <p:cTn id="61" dur="1000"/>
                                        <p:tgtEl>
                                          <p:spTgt spid="35"/>
                                        </p:tgtEl>
                                      </p:cBhvr>
                                    </p:animEffect>
                                    <p:anim calcmode="lin" valueType="num">
                                      <p:cBhvr>
                                        <p:cTn id="62" dur="1000" fill="hold"/>
                                        <p:tgtEl>
                                          <p:spTgt spid="35"/>
                                        </p:tgtEl>
                                        <p:attrNameLst>
                                          <p:attrName>ppt_x</p:attrName>
                                        </p:attrNameLst>
                                      </p:cBhvr>
                                      <p:tavLst>
                                        <p:tav tm="0">
                                          <p:val>
                                            <p:strVal val="#ppt_x"/>
                                          </p:val>
                                        </p:tav>
                                        <p:tav tm="100000">
                                          <p:val>
                                            <p:strVal val="#ppt_x"/>
                                          </p:val>
                                        </p:tav>
                                      </p:tavLst>
                                    </p:anim>
                                    <p:anim calcmode="lin" valueType="num">
                                      <p:cBhvr>
                                        <p:cTn id="63" dur="1000" fill="hold"/>
                                        <p:tgtEl>
                                          <p:spTgt spid="35"/>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37"/>
                                        </p:tgtEl>
                                        <p:attrNameLst>
                                          <p:attrName>style.visibility</p:attrName>
                                        </p:attrNameLst>
                                      </p:cBhvr>
                                      <p:to>
                                        <p:strVal val="visible"/>
                                      </p:to>
                                    </p:set>
                                    <p:animEffect transition="in" filter="fade">
                                      <p:cBhvr>
                                        <p:cTn id="66" dur="1000"/>
                                        <p:tgtEl>
                                          <p:spTgt spid="37"/>
                                        </p:tgtEl>
                                      </p:cBhvr>
                                    </p:animEffect>
                                    <p:anim calcmode="lin" valueType="num">
                                      <p:cBhvr>
                                        <p:cTn id="67" dur="1000" fill="hold"/>
                                        <p:tgtEl>
                                          <p:spTgt spid="37"/>
                                        </p:tgtEl>
                                        <p:attrNameLst>
                                          <p:attrName>ppt_x</p:attrName>
                                        </p:attrNameLst>
                                      </p:cBhvr>
                                      <p:tavLst>
                                        <p:tav tm="0">
                                          <p:val>
                                            <p:strVal val="#ppt_x"/>
                                          </p:val>
                                        </p:tav>
                                        <p:tav tm="100000">
                                          <p:val>
                                            <p:strVal val="#ppt_x"/>
                                          </p:val>
                                        </p:tav>
                                      </p:tavLst>
                                    </p:anim>
                                    <p:anim calcmode="lin" valueType="num">
                                      <p:cBhvr>
                                        <p:cTn id="68" dur="1000" fill="hold"/>
                                        <p:tgtEl>
                                          <p:spTgt spid="37"/>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0"/>
                                  </p:stCondLst>
                                  <p:childTnLst>
                                    <p:set>
                                      <p:cBhvr>
                                        <p:cTn id="70" dur="1" fill="hold">
                                          <p:stCondLst>
                                            <p:cond delay="0"/>
                                          </p:stCondLst>
                                        </p:cTn>
                                        <p:tgtEl>
                                          <p:spTgt spid="36"/>
                                        </p:tgtEl>
                                        <p:attrNameLst>
                                          <p:attrName>style.visibility</p:attrName>
                                        </p:attrNameLst>
                                      </p:cBhvr>
                                      <p:to>
                                        <p:strVal val="visible"/>
                                      </p:to>
                                    </p:set>
                                    <p:animEffect transition="in" filter="fade">
                                      <p:cBhvr>
                                        <p:cTn id="71" dur="1000"/>
                                        <p:tgtEl>
                                          <p:spTgt spid="36"/>
                                        </p:tgtEl>
                                      </p:cBhvr>
                                    </p:animEffect>
                                    <p:anim calcmode="lin" valueType="num">
                                      <p:cBhvr>
                                        <p:cTn id="72" dur="1000" fill="hold"/>
                                        <p:tgtEl>
                                          <p:spTgt spid="36"/>
                                        </p:tgtEl>
                                        <p:attrNameLst>
                                          <p:attrName>ppt_x</p:attrName>
                                        </p:attrNameLst>
                                      </p:cBhvr>
                                      <p:tavLst>
                                        <p:tav tm="0">
                                          <p:val>
                                            <p:strVal val="#ppt_x"/>
                                          </p:val>
                                        </p:tav>
                                        <p:tav tm="100000">
                                          <p:val>
                                            <p:strVal val="#ppt_x"/>
                                          </p:val>
                                        </p:tav>
                                      </p:tavLst>
                                    </p:anim>
                                    <p:anim calcmode="lin" valueType="num">
                                      <p:cBhvr>
                                        <p:cTn id="73" dur="1000" fill="hold"/>
                                        <p:tgtEl>
                                          <p:spTgt spid="36"/>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34"/>
                                        </p:tgtEl>
                                        <p:attrNameLst>
                                          <p:attrName>style.visibility</p:attrName>
                                        </p:attrNameLst>
                                      </p:cBhvr>
                                      <p:to>
                                        <p:strVal val="visible"/>
                                      </p:to>
                                    </p:set>
                                    <p:animEffect transition="in" filter="fade">
                                      <p:cBhvr>
                                        <p:cTn id="76" dur="1000"/>
                                        <p:tgtEl>
                                          <p:spTgt spid="34"/>
                                        </p:tgtEl>
                                      </p:cBhvr>
                                    </p:animEffect>
                                    <p:anim calcmode="lin" valueType="num">
                                      <p:cBhvr>
                                        <p:cTn id="77" dur="1000" fill="hold"/>
                                        <p:tgtEl>
                                          <p:spTgt spid="34"/>
                                        </p:tgtEl>
                                        <p:attrNameLst>
                                          <p:attrName>ppt_x</p:attrName>
                                        </p:attrNameLst>
                                      </p:cBhvr>
                                      <p:tavLst>
                                        <p:tav tm="0">
                                          <p:val>
                                            <p:strVal val="#ppt_x"/>
                                          </p:val>
                                        </p:tav>
                                        <p:tav tm="100000">
                                          <p:val>
                                            <p:strVal val="#ppt_x"/>
                                          </p:val>
                                        </p:tav>
                                      </p:tavLst>
                                    </p:anim>
                                    <p:anim calcmode="lin" valueType="num">
                                      <p:cBhvr>
                                        <p:cTn id="78" dur="1000" fill="hold"/>
                                        <p:tgtEl>
                                          <p:spTgt spid="34"/>
                                        </p:tgtEl>
                                        <p:attrNameLst>
                                          <p:attrName>ppt_y</p:attrName>
                                        </p:attrNameLst>
                                      </p:cBhvr>
                                      <p:tavLst>
                                        <p:tav tm="0">
                                          <p:val>
                                            <p:strVal val="#ppt_y+.1"/>
                                          </p:val>
                                        </p:tav>
                                        <p:tav tm="100000">
                                          <p:val>
                                            <p:strVal val="#ppt_y"/>
                                          </p:val>
                                        </p:tav>
                                      </p:tavLst>
                                    </p:anim>
                                  </p:childTnLst>
                                </p:cTn>
                              </p:par>
                            </p:childTnLst>
                          </p:cTn>
                        </p:par>
                        <p:par>
                          <p:cTn id="79" fill="hold">
                            <p:stCondLst>
                              <p:cond delay="2000"/>
                            </p:stCondLst>
                            <p:childTnLst>
                              <p:par>
                                <p:cTn id="80" presetID="10" presetClass="entr" presetSubtype="0" fill="hold" grpId="0" nodeType="afterEffect">
                                  <p:stCondLst>
                                    <p:cond delay="0"/>
                                  </p:stCondLst>
                                  <p:childTnLst>
                                    <p:set>
                                      <p:cBhvr>
                                        <p:cTn id="81" dur="1" fill="hold">
                                          <p:stCondLst>
                                            <p:cond delay="0"/>
                                          </p:stCondLst>
                                        </p:cTn>
                                        <p:tgtEl>
                                          <p:spTgt spid="75"/>
                                        </p:tgtEl>
                                        <p:attrNameLst>
                                          <p:attrName>style.visibility</p:attrName>
                                        </p:attrNameLst>
                                      </p:cBhvr>
                                      <p:to>
                                        <p:strVal val="visible"/>
                                      </p:to>
                                    </p:set>
                                    <p:animEffect transition="in" filter="fade">
                                      <p:cBhvr>
                                        <p:cTn id="82" dur="20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42" grpId="0"/>
      <p:bldP spid="75" grpId="0"/>
      <p:bldP spid="22" grpId="0" animBg="1"/>
      <p:bldP spid="34" grpId="0"/>
      <p:bldP spid="35" grpId="0"/>
      <p:bldP spid="36" grpId="0"/>
      <p:bldP spid="37" grpId="0"/>
      <p:bldP spid="38" grpId="0"/>
    </p:bldLst>
  </p:timing>
</p:sld>
</file>

<file path=ppt/tags/tag1.xml><?xml version="1.0" encoding="utf-8"?>
<p:tagLst xmlns:p="http://schemas.openxmlformats.org/presentationml/2006/main">
  <p:tag name="SELECTED" val="True"/>
</p:tagLst>
</file>

<file path=ppt/tags/tag10.xml><?xml version="1.0" encoding="utf-8"?>
<p:tagLst xmlns:p="http://schemas.openxmlformats.org/presentationml/2006/main">
  <p:tag name="SELECTED" val="True"/>
</p:tagLst>
</file>

<file path=ppt/tags/tag11.xml><?xml version="1.0" encoding="utf-8"?>
<p:tagLst xmlns:p="http://schemas.openxmlformats.org/presentationml/2006/main">
  <p:tag name="SELECTED" val="True"/>
</p:tagLst>
</file>

<file path=ppt/tags/tag12.xml><?xml version="1.0" encoding="utf-8"?>
<p:tagLst xmlns:p="http://schemas.openxmlformats.org/presentationml/2006/main">
  <p:tag name="SELECTED" val="True"/>
</p:tagLst>
</file>

<file path=ppt/tags/tag13.xml><?xml version="1.0" encoding="utf-8"?>
<p:tagLst xmlns:p="http://schemas.openxmlformats.org/presentationml/2006/main">
  <p:tag name="SELECTED" val="True"/>
</p:tagLst>
</file>

<file path=ppt/tags/tag14.xml><?xml version="1.0" encoding="utf-8"?>
<p:tagLst xmlns:p="http://schemas.openxmlformats.org/presentationml/2006/main">
  <p:tag name="SELECTED" val="True"/>
</p:tagLst>
</file>

<file path=ppt/tags/tag15.xml><?xml version="1.0" encoding="utf-8"?>
<p:tagLst xmlns:p="http://schemas.openxmlformats.org/presentationml/2006/main">
  <p:tag name="SELECTED" val="True"/>
</p:tagLst>
</file>

<file path=ppt/tags/tag16.xml><?xml version="1.0" encoding="utf-8"?>
<p:tagLst xmlns:p="http://schemas.openxmlformats.org/presentationml/2006/main">
  <p:tag name="SELECTED" val="True"/>
</p:tagLst>
</file>

<file path=ppt/tags/tag17.xml><?xml version="1.0" encoding="utf-8"?>
<p:tagLst xmlns:p="http://schemas.openxmlformats.org/presentationml/2006/main">
  <p:tag name="SELECTED" val="True"/>
</p:tagLst>
</file>

<file path=ppt/tags/tag18.xml><?xml version="1.0" encoding="utf-8"?>
<p:tagLst xmlns:p="http://schemas.openxmlformats.org/presentationml/2006/main">
  <p:tag name="SELECTED" val="True"/>
</p:tagLst>
</file>

<file path=ppt/tags/tag19.xml><?xml version="1.0" encoding="utf-8"?>
<p:tagLst xmlns:p="http://schemas.openxmlformats.org/presentationml/2006/main">
  <p:tag name="SELECTED" val="True"/>
</p:tagLst>
</file>

<file path=ppt/tags/tag2.xml><?xml version="1.0" encoding="utf-8"?>
<p:tagLst xmlns:p="http://schemas.openxmlformats.org/presentationml/2006/main">
  <p:tag name="SELECTED" val="True"/>
</p:tagLst>
</file>

<file path=ppt/tags/tag3.xml><?xml version="1.0" encoding="utf-8"?>
<p:tagLst xmlns:p="http://schemas.openxmlformats.org/presentationml/2006/main">
  <p:tag name="SELECTED" val="True"/>
</p:tagLst>
</file>

<file path=ppt/tags/tag4.xml><?xml version="1.0" encoding="utf-8"?>
<p:tagLst xmlns:p="http://schemas.openxmlformats.org/presentationml/2006/main">
  <p:tag name="SELECTED" val="True"/>
</p:tagLst>
</file>

<file path=ppt/tags/tag5.xml><?xml version="1.0" encoding="utf-8"?>
<p:tagLst xmlns:p="http://schemas.openxmlformats.org/presentationml/2006/main">
  <p:tag name="SELECTED" val="True"/>
</p:tagLst>
</file>

<file path=ppt/tags/tag6.xml><?xml version="1.0" encoding="utf-8"?>
<p:tagLst xmlns:p="http://schemas.openxmlformats.org/presentationml/2006/main">
  <p:tag name="SELECTED" val="True"/>
</p:tagLst>
</file>

<file path=ppt/tags/tag7.xml><?xml version="1.0" encoding="utf-8"?>
<p:tagLst xmlns:p="http://schemas.openxmlformats.org/presentationml/2006/main">
  <p:tag name="SELECTED" val="True"/>
</p:tagLst>
</file>

<file path=ppt/tags/tag8.xml><?xml version="1.0" encoding="utf-8"?>
<p:tagLst xmlns:p="http://schemas.openxmlformats.org/presentationml/2006/main">
  <p:tag name="SELECTED" val="True"/>
</p:tagLst>
</file>

<file path=ppt/tags/tag9.xml><?xml version="1.0" encoding="utf-8"?>
<p:tagLst xmlns:p="http://schemas.openxmlformats.org/presentationml/2006/main">
  <p:tag name="SELECTED" val="True"/>
</p:tagLst>
</file>

<file path=ppt/theme/theme1.xml><?xml version="1.0" encoding="utf-8"?>
<a:theme xmlns:a="http://schemas.openxmlformats.org/drawingml/2006/main" name="A000120141119A01PPBG">
  <a:themeElements>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fontScheme name="KSO主题文字">
      <a:majorFont>
        <a:latin typeface="Arial Black"/>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10.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11.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12.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13.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14.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15.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16.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17.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18.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19.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2.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20.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21.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22.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23.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24.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25.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26.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27.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28.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29.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3.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30.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31.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32.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4.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5.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6.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7.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8.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ppt/theme/themeOverride9.xml><?xml version="1.0" encoding="utf-8"?>
<a:themeOverride xmlns:a="http://schemas.openxmlformats.org/drawingml/2006/main">
  <a:clrScheme name="自定义 255">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themeOverride>
</file>

<file path=docProps/app.xml><?xml version="1.0" encoding="utf-8"?>
<Properties xmlns="http://schemas.openxmlformats.org/officeDocument/2006/extended-properties" xmlns:vt="http://schemas.openxmlformats.org/officeDocument/2006/docPropsVTypes">
  <Template>A000120150822A06KPBG</Template>
  <TotalTime>0</TotalTime>
  <Words>5565</Words>
  <Application>WPS 演示</Application>
  <PresentationFormat>全屏显示(16:9)</PresentationFormat>
  <Paragraphs>780</Paragraphs>
  <Slides>32</Slides>
  <Notes>32</Notes>
  <HiddenSlides>0</HiddenSlides>
  <MMClips>1</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32</vt:i4>
      </vt:variant>
    </vt:vector>
  </HeadingPairs>
  <TitlesOfParts>
    <vt:vector size="51" baseType="lpstr">
      <vt:lpstr>Arial</vt:lpstr>
      <vt:lpstr>宋体</vt:lpstr>
      <vt:lpstr>Wingdings</vt:lpstr>
      <vt:lpstr>Wingdings 2</vt:lpstr>
      <vt:lpstr>Calibri</vt:lpstr>
      <vt:lpstr>经典特宋简</vt:lpstr>
      <vt:lpstr>造字工房力黑（非商用）常规体</vt:lpstr>
      <vt:lpstr>微软雅黑</vt:lpstr>
      <vt:lpstr>Times New Roman</vt:lpstr>
      <vt:lpstr>仿宋_GB2312</vt:lpstr>
      <vt:lpstr>Arial Unicode MS</vt:lpstr>
      <vt:lpstr>Arial Black</vt:lpstr>
      <vt:lpstr>Pirulen</vt:lpstr>
      <vt:lpstr>TeXGyreAdventor</vt:lpstr>
      <vt:lpstr>黑体</vt:lpstr>
      <vt:lpstr>仿宋</vt:lpstr>
      <vt:lpstr>Liberation Mono</vt:lpstr>
      <vt:lpstr>经典特宋简</vt:lpstr>
      <vt:lpstr>A000120141119A01PPBG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恳请各位老师批评指正</vt:lpstr>
    </vt:vector>
  </TitlesOfParts>
  <Company>www.microsoft.com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几何图形(天蓝)SWF</dc:title>
  <dc:creator>User</dc:creator>
  <cp:lastModifiedBy>看不见钟点</cp:lastModifiedBy>
  <cp:revision>122</cp:revision>
  <dcterms:created xsi:type="dcterms:W3CDTF">2015-01-23T04:02:00Z</dcterms:created>
  <dcterms:modified xsi:type="dcterms:W3CDTF">2018-05-24T13:38:16Z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2052-10.1.0.7245</vt:lpwstr>
  </property>
</Properties>
</file>

<file path=docProps/thumbnail.jpeg>
</file>